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61" r:id="rId4"/>
    <p:sldId id="258" r:id="rId5"/>
    <p:sldId id="259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9C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498066-5E0E-4FFA-B793-50F7AD6B0B1C}" v="39" dt="2025-06-14T04:09:07.5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>
        <p:scale>
          <a:sx n="150" d="100"/>
          <a:sy n="150" d="100"/>
        </p:scale>
        <p:origin x="632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규진 김" userId="61fd3676e83999f5" providerId="LiveId" clId="{19498066-5E0E-4FFA-B793-50F7AD6B0B1C}"/>
    <pc:docChg chg="custSel addSld modSld">
      <pc:chgData name="규진 김" userId="61fd3676e83999f5" providerId="LiveId" clId="{19498066-5E0E-4FFA-B793-50F7AD6B0B1C}" dt="2025-06-14T04:09:07.505" v="121"/>
      <pc:docMkLst>
        <pc:docMk/>
      </pc:docMkLst>
      <pc:sldChg chg="modSp">
        <pc:chgData name="규진 김" userId="61fd3676e83999f5" providerId="LiveId" clId="{19498066-5E0E-4FFA-B793-50F7AD6B0B1C}" dt="2025-06-14T04:08:03.273" v="29" actId="20577"/>
        <pc:sldMkLst>
          <pc:docMk/>
          <pc:sldMk cId="3340158553" sldId="262"/>
        </pc:sldMkLst>
        <pc:graphicFrameChg chg="mod">
          <ac:chgData name="규진 김" userId="61fd3676e83999f5" providerId="LiveId" clId="{19498066-5E0E-4FFA-B793-50F7AD6B0B1C}" dt="2025-06-14T04:08:03.273" v="29" actId="20577"/>
          <ac:graphicFrameMkLst>
            <pc:docMk/>
            <pc:sldMk cId="3340158553" sldId="262"/>
            <ac:graphicFrameMk id="21" creationId="{DCC0D3F0-2D14-7CB8-B381-03487B7D49DC}"/>
          </ac:graphicFrameMkLst>
        </pc:graphicFrameChg>
      </pc:sldChg>
      <pc:sldChg chg="addSp delSp modSp mod">
        <pc:chgData name="규진 김" userId="61fd3676e83999f5" providerId="LiveId" clId="{19498066-5E0E-4FFA-B793-50F7AD6B0B1C}" dt="2025-06-14T04:08:22.005" v="65" actId="478"/>
        <pc:sldMkLst>
          <pc:docMk/>
          <pc:sldMk cId="4215207528" sldId="263"/>
        </pc:sldMkLst>
        <pc:spChg chg="add del mod">
          <ac:chgData name="규진 김" userId="61fd3676e83999f5" providerId="LiveId" clId="{19498066-5E0E-4FFA-B793-50F7AD6B0B1C}" dt="2025-06-14T04:08:20.499" v="64" actId="478"/>
          <ac:spMkLst>
            <pc:docMk/>
            <pc:sldMk cId="4215207528" sldId="263"/>
            <ac:spMk id="28" creationId="{11A5FC1E-D663-B1E2-5517-F9E8720338F2}"/>
          </ac:spMkLst>
        </pc:spChg>
        <pc:spChg chg="add del mod">
          <ac:chgData name="규진 김" userId="61fd3676e83999f5" providerId="LiveId" clId="{19498066-5E0E-4FFA-B793-50F7AD6B0B1C}" dt="2025-06-14T04:08:22.005" v="65" actId="478"/>
          <ac:spMkLst>
            <pc:docMk/>
            <pc:sldMk cId="4215207528" sldId="263"/>
            <ac:spMk id="30" creationId="{D8927AEE-EF22-B15F-D2F3-34101B3E5AE4}"/>
          </ac:spMkLst>
        </pc:spChg>
      </pc:sldChg>
      <pc:sldChg chg="modSp new mod">
        <pc:chgData name="규진 김" userId="61fd3676e83999f5" providerId="LiveId" clId="{19498066-5E0E-4FFA-B793-50F7AD6B0B1C}" dt="2025-06-14T04:09:07.505" v="121"/>
        <pc:sldMkLst>
          <pc:docMk/>
          <pc:sldMk cId="1271106122" sldId="264"/>
        </pc:sldMkLst>
        <pc:spChg chg="mod">
          <ac:chgData name="규진 김" userId="61fd3676e83999f5" providerId="LiveId" clId="{19498066-5E0E-4FFA-B793-50F7AD6B0B1C}" dt="2025-06-14T04:09:02.030" v="100" actId="20577"/>
          <ac:spMkLst>
            <pc:docMk/>
            <pc:sldMk cId="1271106122" sldId="264"/>
            <ac:spMk id="2" creationId="{E650697B-62A1-7670-C678-F19847551F5B}"/>
          </ac:spMkLst>
        </pc:spChg>
        <pc:spChg chg="mod">
          <ac:chgData name="규진 김" userId="61fd3676e83999f5" providerId="LiveId" clId="{19498066-5E0E-4FFA-B793-50F7AD6B0B1C}" dt="2025-06-14T04:09:07.505" v="121"/>
          <ac:spMkLst>
            <pc:docMk/>
            <pc:sldMk cId="1271106122" sldId="264"/>
            <ac:spMk id="3" creationId="{081296EC-58EF-EFEA-C4E0-87A721A19C31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ED3CD7-7D3D-4E13-9B15-B5824DB41682}" type="doc">
      <dgm:prSet loTypeId="urn:microsoft.com/office/officeart/2008/layout/LinedLis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18805D84-D5FB-44EA-A2A7-776452F21EA6}">
      <dgm:prSet/>
      <dgm:spPr/>
      <dgm:t>
        <a:bodyPr/>
        <a:lstStyle/>
        <a:p>
          <a:r>
            <a:rPr lang="ko-KR">
              <a:latin typeface="HY견고딕" panose="02030600000101010101" pitchFamily="18" charset="-127"/>
              <a:ea typeface="HY견고딕" panose="02030600000101010101" pitchFamily="18" charset="-127"/>
            </a:rPr>
            <a:t>프로그램명</a:t>
          </a:r>
          <a:endParaRPr lang="en-US" altLang="ko-KR">
            <a:latin typeface="HY견고딕" panose="02030600000101010101" pitchFamily="18" charset="-127"/>
            <a:ea typeface="HY견고딕" panose="02030600000101010101" pitchFamily="18" charset="-127"/>
          </a:endParaRPr>
        </a:p>
        <a:p>
          <a:r>
            <a:rPr lang="ko-KR">
              <a:latin typeface="HY견고딕" panose="02030600000101010101" pitchFamily="18" charset="-127"/>
              <a:ea typeface="HY견고딕" panose="02030600000101010101" pitchFamily="18" charset="-127"/>
            </a:rPr>
            <a:t>투자보고서 주식 추천 시스템 </a:t>
          </a:r>
          <a:endParaRPr lang="en-US">
            <a:latin typeface="HY견고딕" panose="02030600000101010101" pitchFamily="18" charset="-127"/>
            <a:ea typeface="HY견고딕" panose="02030600000101010101" pitchFamily="18" charset="-127"/>
          </a:endParaRPr>
        </a:p>
      </dgm:t>
    </dgm:pt>
    <dgm:pt modelId="{4927683E-7720-497D-B814-4D53AA506FD4}" type="parTrans" cxnId="{5BFAC5E2-9726-4801-891D-BEBEA3AF7DFB}">
      <dgm:prSet/>
      <dgm:spPr/>
      <dgm:t>
        <a:bodyPr/>
        <a:lstStyle/>
        <a:p>
          <a:endParaRPr lang="en-US"/>
        </a:p>
      </dgm:t>
    </dgm:pt>
    <dgm:pt modelId="{B9A0B3BD-37E1-48BE-83C2-8A3CC8521005}" type="sibTrans" cxnId="{5BFAC5E2-9726-4801-891D-BEBEA3AF7DFB}">
      <dgm:prSet/>
      <dgm:spPr/>
      <dgm:t>
        <a:bodyPr/>
        <a:lstStyle/>
        <a:p>
          <a:endParaRPr lang="en-US"/>
        </a:p>
      </dgm:t>
    </dgm:pt>
    <dgm:pt modelId="{0D049520-A62A-42EB-9647-29670DECB007}">
      <dgm:prSet/>
      <dgm:spPr/>
      <dgm:t>
        <a:bodyPr/>
        <a:lstStyle/>
        <a:p>
          <a:r>
            <a:rPr lang="ko-KR" dirty="0">
              <a:latin typeface="HY견고딕" panose="02030600000101010101" pitchFamily="18" charset="-127"/>
              <a:ea typeface="HY견고딕" panose="02030600000101010101" pitchFamily="18" charset="-127"/>
            </a:rPr>
            <a:t>목표</a:t>
          </a:r>
          <a:r>
            <a:rPr lang="en-US" dirty="0">
              <a:latin typeface="HY견고딕" panose="02030600000101010101" pitchFamily="18" charset="-127"/>
              <a:ea typeface="HY견고딕" panose="02030600000101010101" pitchFamily="18" charset="-127"/>
            </a:rPr>
            <a:t>/</a:t>
          </a:r>
          <a:r>
            <a:rPr lang="ko-KR" dirty="0">
              <a:latin typeface="HY견고딕" panose="02030600000101010101" pitchFamily="18" charset="-127"/>
              <a:ea typeface="HY견고딕" panose="02030600000101010101" pitchFamily="18" charset="-127"/>
            </a:rPr>
            <a:t>목적</a:t>
          </a:r>
          <a:endParaRPr lang="en-US" altLang="ko-KR" dirty="0">
            <a:latin typeface="HY견고딕" panose="02030600000101010101" pitchFamily="18" charset="-127"/>
            <a:ea typeface="HY견고딕" panose="02030600000101010101" pitchFamily="18" charset="-127"/>
          </a:endParaRPr>
        </a:p>
        <a:p>
          <a:r>
            <a:rPr lang="en-US" altLang="ko-KR" dirty="0"/>
            <a:t>- </a:t>
          </a:r>
          <a:r>
            <a:rPr lang="ko-KR" dirty="0"/>
            <a:t>대규모 투자보고서를 기반으로 지능적이고 설명 가능한 주식 추천 시스템 구축 </a:t>
          </a:r>
          <a:br>
            <a:rPr lang="ko-KR" dirty="0"/>
          </a:br>
          <a:r>
            <a:rPr lang="en-US" altLang="ko-KR" dirty="0"/>
            <a:t>- </a:t>
          </a:r>
          <a:r>
            <a:rPr lang="ko-KR" dirty="0"/>
            <a:t>사용자의 질문 의도를 파악하여</a:t>
          </a:r>
          <a:r>
            <a:rPr lang="en-US" dirty="0"/>
            <a:t>, </a:t>
          </a:r>
          <a:r>
            <a:rPr lang="ko-KR" dirty="0"/>
            <a:t>적절한 기능</a:t>
          </a:r>
          <a:r>
            <a:rPr lang="en-US" dirty="0"/>
            <a:t>(</a:t>
          </a:r>
          <a:r>
            <a:rPr lang="ko-KR" dirty="0"/>
            <a:t>검색</a:t>
          </a:r>
          <a:r>
            <a:rPr lang="en-US" dirty="0"/>
            <a:t>, </a:t>
          </a:r>
          <a:r>
            <a:rPr lang="ko-KR" dirty="0"/>
            <a:t>추론</a:t>
          </a:r>
          <a:r>
            <a:rPr lang="en-US" dirty="0"/>
            <a:t>, </a:t>
          </a:r>
          <a:r>
            <a:rPr lang="ko-KR" dirty="0"/>
            <a:t>웹 탐색 등</a:t>
          </a:r>
          <a:r>
            <a:rPr lang="en-US" dirty="0"/>
            <a:t>)</a:t>
          </a:r>
          <a:r>
            <a:rPr lang="ko-KR" dirty="0"/>
            <a:t>을 선택적으로 실행하는 지능형 에이전트 시스템 개발 </a:t>
          </a:r>
          <a:endParaRPr lang="en-US" dirty="0"/>
        </a:p>
      </dgm:t>
    </dgm:pt>
    <dgm:pt modelId="{5A29FB80-06C3-403D-92B7-8C9D296F0F67}" type="parTrans" cxnId="{241535CF-4E21-43E2-A7F8-FBCE6349F376}">
      <dgm:prSet/>
      <dgm:spPr/>
      <dgm:t>
        <a:bodyPr/>
        <a:lstStyle/>
        <a:p>
          <a:endParaRPr lang="en-US"/>
        </a:p>
      </dgm:t>
    </dgm:pt>
    <dgm:pt modelId="{1F0324AE-1DD8-4157-B763-7126C86F2135}" type="sibTrans" cxnId="{241535CF-4E21-43E2-A7F8-FBCE6349F376}">
      <dgm:prSet/>
      <dgm:spPr/>
      <dgm:t>
        <a:bodyPr/>
        <a:lstStyle/>
        <a:p>
          <a:endParaRPr lang="en-US"/>
        </a:p>
      </dgm:t>
    </dgm:pt>
    <dgm:pt modelId="{87F4D930-AB32-49FF-A2E0-65374F22DC47}" type="pres">
      <dgm:prSet presAssocID="{EAED3CD7-7D3D-4E13-9B15-B5824DB41682}" presName="vert0" presStyleCnt="0">
        <dgm:presLayoutVars>
          <dgm:dir/>
          <dgm:animOne val="branch"/>
          <dgm:animLvl val="lvl"/>
        </dgm:presLayoutVars>
      </dgm:prSet>
      <dgm:spPr/>
    </dgm:pt>
    <dgm:pt modelId="{1D3B10AB-C832-4037-A18A-54DFF8C7A993}" type="pres">
      <dgm:prSet presAssocID="{18805D84-D5FB-44EA-A2A7-776452F21EA6}" presName="thickLine" presStyleLbl="alignNode1" presStyleIdx="0" presStyleCnt="2"/>
      <dgm:spPr/>
    </dgm:pt>
    <dgm:pt modelId="{7F96F58E-8950-45CF-B0D5-B196EA456D5E}" type="pres">
      <dgm:prSet presAssocID="{18805D84-D5FB-44EA-A2A7-776452F21EA6}" presName="horz1" presStyleCnt="0"/>
      <dgm:spPr/>
    </dgm:pt>
    <dgm:pt modelId="{8ED0BF0D-6EAF-40CA-9E5C-D03887E279CC}" type="pres">
      <dgm:prSet presAssocID="{18805D84-D5FB-44EA-A2A7-776452F21EA6}" presName="tx1" presStyleLbl="revTx" presStyleIdx="0" presStyleCnt="2"/>
      <dgm:spPr/>
    </dgm:pt>
    <dgm:pt modelId="{69367D6C-1BFD-4FC0-872C-41F4570CED2D}" type="pres">
      <dgm:prSet presAssocID="{18805D84-D5FB-44EA-A2A7-776452F21EA6}" presName="vert1" presStyleCnt="0"/>
      <dgm:spPr/>
    </dgm:pt>
    <dgm:pt modelId="{66F1458C-110E-4B6A-B18D-EDDCC1E3C5D4}" type="pres">
      <dgm:prSet presAssocID="{0D049520-A62A-42EB-9647-29670DECB007}" presName="thickLine" presStyleLbl="alignNode1" presStyleIdx="1" presStyleCnt="2"/>
      <dgm:spPr/>
    </dgm:pt>
    <dgm:pt modelId="{21594E9C-B10C-4165-B4E4-9B6AB4392D07}" type="pres">
      <dgm:prSet presAssocID="{0D049520-A62A-42EB-9647-29670DECB007}" presName="horz1" presStyleCnt="0"/>
      <dgm:spPr/>
    </dgm:pt>
    <dgm:pt modelId="{315AC9A4-25BE-45C8-83A8-97A11D35ECD8}" type="pres">
      <dgm:prSet presAssocID="{0D049520-A62A-42EB-9647-29670DECB007}" presName="tx1" presStyleLbl="revTx" presStyleIdx="1" presStyleCnt="2" custScaleY="171003"/>
      <dgm:spPr/>
    </dgm:pt>
    <dgm:pt modelId="{DC436192-5CF6-45CE-9847-6D332415F734}" type="pres">
      <dgm:prSet presAssocID="{0D049520-A62A-42EB-9647-29670DECB007}" presName="vert1" presStyleCnt="0"/>
      <dgm:spPr/>
    </dgm:pt>
  </dgm:ptLst>
  <dgm:cxnLst>
    <dgm:cxn modelId="{C537BC2D-B63A-4E90-AE28-6F90AD7EE1A2}" type="presOf" srcId="{0D049520-A62A-42EB-9647-29670DECB007}" destId="{315AC9A4-25BE-45C8-83A8-97A11D35ECD8}" srcOrd="0" destOrd="0" presId="urn:microsoft.com/office/officeart/2008/layout/LinedList"/>
    <dgm:cxn modelId="{3FAD5085-E5C1-4F02-BE0F-972C17337630}" type="presOf" srcId="{18805D84-D5FB-44EA-A2A7-776452F21EA6}" destId="{8ED0BF0D-6EAF-40CA-9E5C-D03887E279CC}" srcOrd="0" destOrd="0" presId="urn:microsoft.com/office/officeart/2008/layout/LinedList"/>
    <dgm:cxn modelId="{241535CF-4E21-43E2-A7F8-FBCE6349F376}" srcId="{EAED3CD7-7D3D-4E13-9B15-B5824DB41682}" destId="{0D049520-A62A-42EB-9647-29670DECB007}" srcOrd="1" destOrd="0" parTransId="{5A29FB80-06C3-403D-92B7-8C9D296F0F67}" sibTransId="{1F0324AE-1DD8-4157-B763-7126C86F2135}"/>
    <dgm:cxn modelId="{5BFAC5E2-9726-4801-891D-BEBEA3AF7DFB}" srcId="{EAED3CD7-7D3D-4E13-9B15-B5824DB41682}" destId="{18805D84-D5FB-44EA-A2A7-776452F21EA6}" srcOrd="0" destOrd="0" parTransId="{4927683E-7720-497D-B814-4D53AA506FD4}" sibTransId="{B9A0B3BD-37E1-48BE-83C2-8A3CC8521005}"/>
    <dgm:cxn modelId="{1E75FEED-25EB-46CA-9284-61F550C644D5}" type="presOf" srcId="{EAED3CD7-7D3D-4E13-9B15-B5824DB41682}" destId="{87F4D930-AB32-49FF-A2E0-65374F22DC47}" srcOrd="0" destOrd="0" presId="urn:microsoft.com/office/officeart/2008/layout/LinedList"/>
    <dgm:cxn modelId="{4123B45B-FF6A-452E-8E30-C4CADE19BEA9}" type="presParOf" srcId="{87F4D930-AB32-49FF-A2E0-65374F22DC47}" destId="{1D3B10AB-C832-4037-A18A-54DFF8C7A993}" srcOrd="0" destOrd="0" presId="urn:microsoft.com/office/officeart/2008/layout/LinedList"/>
    <dgm:cxn modelId="{43BD40E5-7DBE-43D9-A0ED-0692214050E8}" type="presParOf" srcId="{87F4D930-AB32-49FF-A2E0-65374F22DC47}" destId="{7F96F58E-8950-45CF-B0D5-B196EA456D5E}" srcOrd="1" destOrd="0" presId="urn:microsoft.com/office/officeart/2008/layout/LinedList"/>
    <dgm:cxn modelId="{F7AA4724-EC56-43B7-A58A-859690E1C320}" type="presParOf" srcId="{7F96F58E-8950-45CF-B0D5-B196EA456D5E}" destId="{8ED0BF0D-6EAF-40CA-9E5C-D03887E279CC}" srcOrd="0" destOrd="0" presId="urn:microsoft.com/office/officeart/2008/layout/LinedList"/>
    <dgm:cxn modelId="{F2CE53C9-5FE0-454B-BD1D-2FC9D24D628C}" type="presParOf" srcId="{7F96F58E-8950-45CF-B0D5-B196EA456D5E}" destId="{69367D6C-1BFD-4FC0-872C-41F4570CED2D}" srcOrd="1" destOrd="0" presId="urn:microsoft.com/office/officeart/2008/layout/LinedList"/>
    <dgm:cxn modelId="{9DF12BBD-8A4B-45CF-B67A-A54699432E7C}" type="presParOf" srcId="{87F4D930-AB32-49FF-A2E0-65374F22DC47}" destId="{66F1458C-110E-4B6A-B18D-EDDCC1E3C5D4}" srcOrd="2" destOrd="0" presId="urn:microsoft.com/office/officeart/2008/layout/LinedList"/>
    <dgm:cxn modelId="{09B410BF-6A6E-4BF5-9F4B-F2068D757CA0}" type="presParOf" srcId="{87F4D930-AB32-49FF-A2E0-65374F22DC47}" destId="{21594E9C-B10C-4165-B4E4-9B6AB4392D07}" srcOrd="3" destOrd="0" presId="urn:microsoft.com/office/officeart/2008/layout/LinedList"/>
    <dgm:cxn modelId="{0EA05BA2-2466-429E-98B8-4CA62F8CC833}" type="presParOf" srcId="{21594E9C-B10C-4165-B4E4-9B6AB4392D07}" destId="{315AC9A4-25BE-45C8-83A8-97A11D35ECD8}" srcOrd="0" destOrd="0" presId="urn:microsoft.com/office/officeart/2008/layout/LinedList"/>
    <dgm:cxn modelId="{F0DFA48A-6866-471D-99E4-AE157B0F7C92}" type="presParOf" srcId="{21594E9C-B10C-4165-B4E4-9B6AB4392D07}" destId="{DC436192-5CF6-45CE-9847-6D332415F73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6041D2-9F25-4F7B-8938-6E8D0A14933C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9EC480A-C1B4-4254-A62E-B9D71678943F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ko-KR" b="1" i="0" dirty="0"/>
            <a:t>예시 </a:t>
          </a:r>
          <a:r>
            <a:rPr lang="en-US" b="1" i="0" dirty="0"/>
            <a:t>1: </a:t>
          </a:r>
          <a:r>
            <a:rPr lang="ko-KR" b="1" i="0" dirty="0"/>
            <a:t>종목 추천 </a:t>
          </a:r>
          <a:br>
            <a:rPr lang="ko-KR" dirty="0"/>
          </a:br>
          <a:r>
            <a:rPr lang="ko-KR" b="0" i="0" dirty="0"/>
            <a:t>사용자 질문</a:t>
          </a:r>
          <a:r>
            <a:rPr lang="en-US" b="0" i="0" dirty="0"/>
            <a:t>: “AI </a:t>
          </a:r>
          <a:r>
            <a:rPr lang="ko-KR" b="0" i="0" dirty="0"/>
            <a:t>수요 증가로 수혜를 받을 기업을 추천해줘” </a:t>
          </a:r>
          <a:endParaRPr lang="en-US" altLang="ko-KR" b="0" i="0" dirty="0"/>
        </a:p>
        <a:p>
          <a:pPr algn="l">
            <a:lnSpc>
              <a:spcPct val="100000"/>
            </a:lnSpc>
          </a:pPr>
          <a:br>
            <a:rPr lang="ko-KR" dirty="0"/>
          </a:br>
          <a:r>
            <a:rPr lang="ko-KR" b="1" i="0" dirty="0"/>
            <a:t>시스템 시나리오</a:t>
          </a:r>
          <a:r>
            <a:rPr lang="en-US" b="1" i="0" dirty="0"/>
            <a:t>:</a:t>
          </a:r>
          <a:r>
            <a:rPr lang="ko-KR" b="1" i="0" dirty="0"/>
            <a:t> </a:t>
          </a:r>
          <a:br>
            <a:rPr lang="ko-KR" dirty="0"/>
          </a:br>
          <a:r>
            <a:rPr lang="en-US" b="0" i="0" dirty="0"/>
            <a:t>1.</a:t>
          </a:r>
          <a:r>
            <a:rPr lang="ko-KR" b="0" i="0" dirty="0"/>
            <a:t> 질문 분석 → 쿼리 추출</a:t>
          </a:r>
          <a:br>
            <a:rPr lang="ko-KR" dirty="0"/>
          </a:br>
          <a:r>
            <a:rPr lang="en-US" b="0" i="0" dirty="0"/>
            <a:t>2.</a:t>
          </a:r>
          <a:r>
            <a:rPr lang="ko-KR" b="0" i="0" dirty="0"/>
            <a:t> </a:t>
          </a:r>
          <a:r>
            <a:rPr lang="en-US" b="0" i="0" dirty="0"/>
            <a:t>AI </a:t>
          </a:r>
          <a:r>
            <a:rPr lang="ko-KR" b="0" i="0" dirty="0"/>
            <a:t>키워드 관련 리서치 문서 검색</a:t>
          </a:r>
          <a:r>
            <a:rPr lang="en-US" b="0" i="0" dirty="0"/>
            <a:t>(RAG)</a:t>
          </a:r>
          <a:r>
            <a:rPr lang="ko-KR" b="0" i="0" dirty="0"/>
            <a:t> </a:t>
          </a:r>
          <a:br>
            <a:rPr lang="ko-KR" dirty="0"/>
          </a:br>
          <a:r>
            <a:rPr lang="en-US" b="0" i="0" dirty="0"/>
            <a:t>3.</a:t>
          </a:r>
          <a:r>
            <a:rPr lang="ko-KR" b="0" i="0" dirty="0"/>
            <a:t> 문맥 요약</a:t>
          </a:r>
          <a:r>
            <a:rPr lang="en-US" b="0" i="0" dirty="0"/>
            <a:t>(Summarize)</a:t>
          </a:r>
          <a:r>
            <a:rPr lang="ko-KR" b="0" i="0" dirty="0"/>
            <a:t> </a:t>
          </a:r>
          <a:br>
            <a:rPr lang="ko-KR" dirty="0"/>
          </a:br>
          <a:r>
            <a:rPr lang="en-US" b="0" i="0" dirty="0"/>
            <a:t>4.</a:t>
          </a:r>
          <a:r>
            <a:rPr lang="ko-KR" b="0" i="0" dirty="0"/>
            <a:t> 요약된 문맥 기반으로 종목 도출</a:t>
          </a:r>
          <a:r>
            <a:rPr lang="en-US" b="0" i="0" dirty="0"/>
            <a:t>(Integrated Context)</a:t>
          </a:r>
          <a:r>
            <a:rPr lang="ko-KR" b="0" i="0" dirty="0"/>
            <a:t> </a:t>
          </a:r>
          <a:br>
            <a:rPr lang="ko-KR" dirty="0"/>
          </a:br>
          <a:r>
            <a:rPr lang="en-US" b="0" i="0" dirty="0"/>
            <a:t>5.</a:t>
          </a:r>
          <a:r>
            <a:rPr lang="ko-KR" b="0" i="0" dirty="0"/>
            <a:t> 최종 응답 </a:t>
          </a:r>
          <a:r>
            <a:rPr lang="en-US" b="0" i="0" dirty="0"/>
            <a:t>+ </a:t>
          </a:r>
          <a:r>
            <a:rPr lang="ko-KR" b="0" i="0" dirty="0"/>
            <a:t>출처 제공</a:t>
          </a:r>
          <a:r>
            <a:rPr lang="en-US" b="0" i="0" dirty="0"/>
            <a:t>(Self-Reasoning)</a:t>
          </a:r>
          <a:r>
            <a:rPr lang="ko-KR" b="0" i="0" dirty="0"/>
            <a:t> </a:t>
          </a:r>
          <a:endParaRPr lang="en-US" dirty="0"/>
        </a:p>
      </dgm:t>
    </dgm:pt>
    <dgm:pt modelId="{F4A26902-6C3E-4B7F-B8F1-5D022451621A}" type="parTrans" cxnId="{82526152-6FE1-4E80-8C9D-25B0A2EEE84D}">
      <dgm:prSet/>
      <dgm:spPr/>
      <dgm:t>
        <a:bodyPr/>
        <a:lstStyle/>
        <a:p>
          <a:endParaRPr lang="en-US"/>
        </a:p>
      </dgm:t>
    </dgm:pt>
    <dgm:pt modelId="{15384874-244B-4C90-B431-E8F92432EAEF}" type="sibTrans" cxnId="{82526152-6FE1-4E80-8C9D-25B0A2EEE84D}">
      <dgm:prSet/>
      <dgm:spPr/>
      <dgm:t>
        <a:bodyPr/>
        <a:lstStyle/>
        <a:p>
          <a:endParaRPr lang="en-US"/>
        </a:p>
      </dgm:t>
    </dgm:pt>
    <dgm:pt modelId="{8136A329-EA49-4378-9FB8-DC8F8372DEE6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ko-KR" b="1" i="0" dirty="0"/>
            <a:t>예시 </a:t>
          </a:r>
          <a:r>
            <a:rPr lang="en-US" b="1" i="0" dirty="0"/>
            <a:t>2: </a:t>
          </a:r>
          <a:r>
            <a:rPr lang="ko-KR" b="1" i="0" dirty="0"/>
            <a:t>최신 정보 요구 </a:t>
          </a:r>
          <a:br>
            <a:rPr lang="ko-KR" dirty="0"/>
          </a:br>
          <a:r>
            <a:rPr lang="ko-KR" b="0" i="0" dirty="0"/>
            <a:t>사용자 질문</a:t>
          </a:r>
          <a:r>
            <a:rPr lang="en-US" b="0" i="0" dirty="0"/>
            <a:t>: “</a:t>
          </a:r>
          <a:r>
            <a:rPr lang="ko-KR" b="0" i="0" dirty="0"/>
            <a:t>최근 반도체 시장 전망은 어때</a:t>
          </a:r>
          <a:r>
            <a:rPr lang="en-US" b="0" i="0" dirty="0"/>
            <a:t>?”</a:t>
          </a:r>
          <a:r>
            <a:rPr lang="ko-KR" b="0" i="0" dirty="0"/>
            <a:t> </a:t>
          </a:r>
          <a:endParaRPr lang="en-US" altLang="ko-KR" b="0" i="0" dirty="0"/>
        </a:p>
        <a:p>
          <a:pPr algn="l">
            <a:lnSpc>
              <a:spcPct val="100000"/>
            </a:lnSpc>
          </a:pPr>
          <a:br>
            <a:rPr lang="ko-KR" dirty="0"/>
          </a:br>
          <a:r>
            <a:rPr lang="ko-KR" b="1" i="0" dirty="0"/>
            <a:t>시스템 시나리오</a:t>
          </a:r>
          <a:r>
            <a:rPr lang="en-US" b="1" i="0" dirty="0"/>
            <a:t>:</a:t>
          </a:r>
          <a:r>
            <a:rPr lang="ko-KR" b="1" i="0" dirty="0"/>
            <a:t> </a:t>
          </a:r>
          <a:br>
            <a:rPr lang="ko-KR" dirty="0"/>
          </a:br>
          <a:r>
            <a:rPr lang="en-US" b="0" i="0" dirty="0"/>
            <a:t>1.</a:t>
          </a:r>
          <a:r>
            <a:rPr lang="ko-KR" b="0" i="0" dirty="0"/>
            <a:t> 질문 분석 → 최근 정보 필요 </a:t>
          </a:r>
          <a:br>
            <a:rPr lang="ko-KR" dirty="0"/>
          </a:br>
          <a:r>
            <a:rPr lang="en-US" b="0" i="0" dirty="0"/>
            <a:t>2.</a:t>
          </a:r>
          <a:r>
            <a:rPr lang="ko-KR" b="0" i="0" dirty="0"/>
            <a:t> 실시간 뉴스 검색</a:t>
          </a:r>
          <a:r>
            <a:rPr lang="en-US" b="0" i="0" dirty="0"/>
            <a:t>(Web Search)</a:t>
          </a:r>
          <a:r>
            <a:rPr lang="ko-KR" b="0" i="0" dirty="0"/>
            <a:t> </a:t>
          </a:r>
          <a:br>
            <a:rPr lang="ko-KR" dirty="0"/>
          </a:br>
          <a:r>
            <a:rPr lang="en-US" b="0" i="0" dirty="0"/>
            <a:t>3.</a:t>
          </a:r>
          <a:r>
            <a:rPr lang="ko-KR" b="0" i="0" dirty="0"/>
            <a:t> 문맥 요약</a:t>
          </a:r>
          <a:r>
            <a:rPr lang="en-US" b="0" i="0" dirty="0"/>
            <a:t>(Summarize)</a:t>
          </a:r>
          <a:r>
            <a:rPr lang="ko-KR" b="0" i="0" dirty="0"/>
            <a:t> </a:t>
          </a:r>
          <a:br>
            <a:rPr lang="ko-KR" dirty="0"/>
          </a:br>
          <a:r>
            <a:rPr lang="en-US" b="0" i="0" dirty="0"/>
            <a:t>4.</a:t>
          </a:r>
          <a:r>
            <a:rPr lang="ko-KR" b="0" i="0" dirty="0"/>
            <a:t> 리포트와 </a:t>
          </a:r>
          <a:r>
            <a:rPr lang="ko-KR" b="0" i="0" dirty="0" err="1"/>
            <a:t>웹정보</a:t>
          </a:r>
          <a:r>
            <a:rPr lang="ko-KR" b="0" i="0" dirty="0"/>
            <a:t> 종합 분석</a:t>
          </a:r>
          <a:r>
            <a:rPr lang="en-US" b="0" i="0" dirty="0"/>
            <a:t>(Self-Reasoning)</a:t>
          </a:r>
          <a:r>
            <a:rPr lang="ko-KR" b="0" i="0" dirty="0"/>
            <a:t> </a:t>
          </a:r>
          <a:br>
            <a:rPr lang="ko-KR" dirty="0"/>
          </a:br>
          <a:endParaRPr lang="en-US" dirty="0"/>
        </a:p>
      </dgm:t>
    </dgm:pt>
    <dgm:pt modelId="{AB0DDE70-945F-4372-8637-C0BBF4BB7B84}" type="parTrans" cxnId="{E6258AFF-BEC3-4DD6-AF6F-957AF2BA05C6}">
      <dgm:prSet/>
      <dgm:spPr/>
      <dgm:t>
        <a:bodyPr/>
        <a:lstStyle/>
        <a:p>
          <a:endParaRPr lang="en-US"/>
        </a:p>
      </dgm:t>
    </dgm:pt>
    <dgm:pt modelId="{640C65DD-288D-4B95-B78A-FEFEB1443DC3}" type="sibTrans" cxnId="{E6258AFF-BEC3-4DD6-AF6F-957AF2BA05C6}">
      <dgm:prSet/>
      <dgm:spPr/>
      <dgm:t>
        <a:bodyPr/>
        <a:lstStyle/>
        <a:p>
          <a:endParaRPr lang="en-US"/>
        </a:p>
      </dgm:t>
    </dgm:pt>
    <dgm:pt modelId="{F92F81EA-0CAC-4369-9760-A27C16529050}" type="pres">
      <dgm:prSet presAssocID="{AF6041D2-9F25-4F7B-8938-6E8D0A14933C}" presName="root" presStyleCnt="0">
        <dgm:presLayoutVars>
          <dgm:dir/>
          <dgm:resizeHandles val="exact"/>
        </dgm:presLayoutVars>
      </dgm:prSet>
      <dgm:spPr/>
    </dgm:pt>
    <dgm:pt modelId="{73FB232A-4D39-429A-8135-2D2AE5C03E09}" type="pres">
      <dgm:prSet presAssocID="{09EC480A-C1B4-4254-A62E-B9D71678943F}" presName="compNode" presStyleCnt="0"/>
      <dgm:spPr/>
    </dgm:pt>
    <dgm:pt modelId="{7A756479-6074-4C54-B6B6-72F1DB7AD3AE}" type="pres">
      <dgm:prSet presAssocID="{09EC480A-C1B4-4254-A62E-B9D71678943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nk Check"/>
        </a:ext>
      </dgm:extLst>
    </dgm:pt>
    <dgm:pt modelId="{6431D35E-00C8-4D95-AE72-4009A4E356B5}" type="pres">
      <dgm:prSet presAssocID="{09EC480A-C1B4-4254-A62E-B9D71678943F}" presName="spaceRect" presStyleCnt="0"/>
      <dgm:spPr/>
    </dgm:pt>
    <dgm:pt modelId="{82D134C2-62F1-4AED-9D7C-911A7AF5AD3A}" type="pres">
      <dgm:prSet presAssocID="{09EC480A-C1B4-4254-A62E-B9D71678943F}" presName="textRect" presStyleLbl="revTx" presStyleIdx="0" presStyleCnt="2" custScaleX="182103" custLinFactNeighborX="857" custLinFactNeighborY="-21947">
        <dgm:presLayoutVars>
          <dgm:chMax val="1"/>
          <dgm:chPref val="1"/>
        </dgm:presLayoutVars>
      </dgm:prSet>
      <dgm:spPr/>
    </dgm:pt>
    <dgm:pt modelId="{84D88E00-E252-4CD3-B949-52F6898AAA8E}" type="pres">
      <dgm:prSet presAssocID="{15384874-244B-4C90-B431-E8F92432EAEF}" presName="sibTrans" presStyleCnt="0"/>
      <dgm:spPr/>
    </dgm:pt>
    <dgm:pt modelId="{8D9AD284-C84E-476F-8BD1-81114FD9295B}" type="pres">
      <dgm:prSet presAssocID="{8136A329-EA49-4378-9FB8-DC8F8372DEE6}" presName="compNode" presStyleCnt="0"/>
      <dgm:spPr/>
    </dgm:pt>
    <dgm:pt modelId="{0B05AB7E-4A46-422F-B19F-B55AA8BD59B7}" type="pres">
      <dgm:prSet presAssocID="{8136A329-EA49-4378-9FB8-DC8F8372DEE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컴퓨터"/>
        </a:ext>
      </dgm:extLst>
    </dgm:pt>
    <dgm:pt modelId="{883667D6-C931-4645-ABD5-7D20150D3308}" type="pres">
      <dgm:prSet presAssocID="{8136A329-EA49-4378-9FB8-DC8F8372DEE6}" presName="spaceRect" presStyleCnt="0"/>
      <dgm:spPr/>
    </dgm:pt>
    <dgm:pt modelId="{0F8B3455-4C51-449F-9DD7-66DE31FE7CD8}" type="pres">
      <dgm:prSet presAssocID="{8136A329-EA49-4378-9FB8-DC8F8372DEE6}" presName="textRect" presStyleLbl="revTx" presStyleIdx="1" presStyleCnt="2" custScaleX="158005" custLinFactNeighborX="442" custLinFactNeighborY="-21025">
        <dgm:presLayoutVars>
          <dgm:chMax val="1"/>
          <dgm:chPref val="1"/>
        </dgm:presLayoutVars>
      </dgm:prSet>
      <dgm:spPr/>
    </dgm:pt>
  </dgm:ptLst>
  <dgm:cxnLst>
    <dgm:cxn modelId="{7C3CEC3F-689C-4572-A6A4-E0AA84B82628}" type="presOf" srcId="{AF6041D2-9F25-4F7B-8938-6E8D0A14933C}" destId="{F92F81EA-0CAC-4369-9760-A27C16529050}" srcOrd="0" destOrd="0" presId="urn:microsoft.com/office/officeart/2018/2/layout/IconLabelList"/>
    <dgm:cxn modelId="{82526152-6FE1-4E80-8C9D-25B0A2EEE84D}" srcId="{AF6041D2-9F25-4F7B-8938-6E8D0A14933C}" destId="{09EC480A-C1B4-4254-A62E-B9D71678943F}" srcOrd="0" destOrd="0" parTransId="{F4A26902-6C3E-4B7F-B8F1-5D022451621A}" sibTransId="{15384874-244B-4C90-B431-E8F92432EAEF}"/>
    <dgm:cxn modelId="{5E01B457-0985-4CB7-9677-34A1A8684B3D}" type="presOf" srcId="{09EC480A-C1B4-4254-A62E-B9D71678943F}" destId="{82D134C2-62F1-4AED-9D7C-911A7AF5AD3A}" srcOrd="0" destOrd="0" presId="urn:microsoft.com/office/officeart/2018/2/layout/IconLabelList"/>
    <dgm:cxn modelId="{721E26C8-E0CC-4974-8D25-4E42924EE856}" type="presOf" srcId="{8136A329-EA49-4378-9FB8-DC8F8372DEE6}" destId="{0F8B3455-4C51-449F-9DD7-66DE31FE7CD8}" srcOrd="0" destOrd="0" presId="urn:microsoft.com/office/officeart/2018/2/layout/IconLabelList"/>
    <dgm:cxn modelId="{E6258AFF-BEC3-4DD6-AF6F-957AF2BA05C6}" srcId="{AF6041D2-9F25-4F7B-8938-6E8D0A14933C}" destId="{8136A329-EA49-4378-9FB8-DC8F8372DEE6}" srcOrd="1" destOrd="0" parTransId="{AB0DDE70-945F-4372-8637-C0BBF4BB7B84}" sibTransId="{640C65DD-288D-4B95-B78A-FEFEB1443DC3}"/>
    <dgm:cxn modelId="{243C7035-6C64-4484-9404-77126E31F39D}" type="presParOf" srcId="{F92F81EA-0CAC-4369-9760-A27C16529050}" destId="{73FB232A-4D39-429A-8135-2D2AE5C03E09}" srcOrd="0" destOrd="0" presId="urn:microsoft.com/office/officeart/2018/2/layout/IconLabelList"/>
    <dgm:cxn modelId="{8D71A8BC-296B-4738-B484-4C431D7F1CC0}" type="presParOf" srcId="{73FB232A-4D39-429A-8135-2D2AE5C03E09}" destId="{7A756479-6074-4C54-B6B6-72F1DB7AD3AE}" srcOrd="0" destOrd="0" presId="urn:microsoft.com/office/officeart/2018/2/layout/IconLabelList"/>
    <dgm:cxn modelId="{C95EB461-4483-4F2E-A2E0-E8886BC208B4}" type="presParOf" srcId="{73FB232A-4D39-429A-8135-2D2AE5C03E09}" destId="{6431D35E-00C8-4D95-AE72-4009A4E356B5}" srcOrd="1" destOrd="0" presId="urn:microsoft.com/office/officeart/2018/2/layout/IconLabelList"/>
    <dgm:cxn modelId="{BA7440E2-0984-4003-8D50-8221BAAA444E}" type="presParOf" srcId="{73FB232A-4D39-429A-8135-2D2AE5C03E09}" destId="{82D134C2-62F1-4AED-9D7C-911A7AF5AD3A}" srcOrd="2" destOrd="0" presId="urn:microsoft.com/office/officeart/2018/2/layout/IconLabelList"/>
    <dgm:cxn modelId="{9C439079-FA96-4A4B-88F5-247C28D06ACD}" type="presParOf" srcId="{F92F81EA-0CAC-4369-9760-A27C16529050}" destId="{84D88E00-E252-4CD3-B949-52F6898AAA8E}" srcOrd="1" destOrd="0" presId="urn:microsoft.com/office/officeart/2018/2/layout/IconLabelList"/>
    <dgm:cxn modelId="{B7079733-E73F-40ED-97A3-03C2A6A2881A}" type="presParOf" srcId="{F92F81EA-0CAC-4369-9760-A27C16529050}" destId="{8D9AD284-C84E-476F-8BD1-81114FD9295B}" srcOrd="2" destOrd="0" presId="urn:microsoft.com/office/officeart/2018/2/layout/IconLabelList"/>
    <dgm:cxn modelId="{85D6F451-9838-415C-9B5B-66C06845584F}" type="presParOf" srcId="{8D9AD284-C84E-476F-8BD1-81114FD9295B}" destId="{0B05AB7E-4A46-422F-B19F-B55AA8BD59B7}" srcOrd="0" destOrd="0" presId="urn:microsoft.com/office/officeart/2018/2/layout/IconLabelList"/>
    <dgm:cxn modelId="{47053F96-5BD3-49A1-B53A-8C222F3201B8}" type="presParOf" srcId="{8D9AD284-C84E-476F-8BD1-81114FD9295B}" destId="{883667D6-C931-4645-ABD5-7D20150D3308}" srcOrd="1" destOrd="0" presId="urn:microsoft.com/office/officeart/2018/2/layout/IconLabelList"/>
    <dgm:cxn modelId="{D07315A0-8C11-4BC3-A432-A4A79CF64C7A}" type="presParOf" srcId="{8D9AD284-C84E-476F-8BD1-81114FD9295B}" destId="{0F8B3455-4C51-449F-9DD7-66DE31FE7CD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32BF43-1D7F-4F2F-A98C-7EA4BA1C97C9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EDAF9013-87E5-435F-9C9C-8A7A1C6FDA08}">
      <dgm:prSet phldrT="[텍스트]"/>
      <dgm:spPr/>
      <dgm:t>
        <a:bodyPr/>
        <a:lstStyle/>
        <a:p>
          <a:pPr latinLnBrk="1"/>
          <a:r>
            <a:rPr lang="en-US" altLang="ko-KR" b="0" dirty="0"/>
            <a:t>Function Calling Layer </a:t>
          </a:r>
          <a:endParaRPr lang="ko-KR" altLang="en-US" dirty="0"/>
        </a:p>
      </dgm:t>
    </dgm:pt>
    <dgm:pt modelId="{FD743BB2-9EF4-4F39-A774-72456EF6E791}" type="parTrans" cxnId="{B8FA7F90-AD02-4EC9-932E-06D037BFD00B}">
      <dgm:prSet/>
      <dgm:spPr/>
      <dgm:t>
        <a:bodyPr/>
        <a:lstStyle/>
        <a:p>
          <a:pPr latinLnBrk="1"/>
          <a:endParaRPr lang="ko-KR" altLang="en-US"/>
        </a:p>
      </dgm:t>
    </dgm:pt>
    <dgm:pt modelId="{1B1DF233-4CA4-4078-B8AA-F7318CDCA5D6}" type="sibTrans" cxnId="{B8FA7F90-AD02-4EC9-932E-06D037BFD00B}">
      <dgm:prSet/>
      <dgm:spPr/>
      <dgm:t>
        <a:bodyPr/>
        <a:lstStyle/>
        <a:p>
          <a:pPr latinLnBrk="1"/>
          <a:endParaRPr lang="ko-KR" altLang="en-US"/>
        </a:p>
      </dgm:t>
    </dgm:pt>
    <dgm:pt modelId="{0991F66B-C11B-41E7-B7BB-7B7682311353}">
      <dgm:prSet phldrT="[텍스트]"/>
      <dgm:spPr/>
      <dgm:t>
        <a:bodyPr/>
        <a:lstStyle/>
        <a:p>
          <a:pPr latinLnBrk="1"/>
          <a:r>
            <a:rPr lang="en-US" altLang="ko-KR" b="0" dirty="0"/>
            <a:t>RAG(query) </a:t>
          </a:r>
          <a:endParaRPr lang="ko-KR" altLang="en-US" dirty="0"/>
        </a:p>
      </dgm:t>
    </dgm:pt>
    <dgm:pt modelId="{D58EF92D-04AB-407C-9009-C7334FDE35A6}" type="parTrans" cxnId="{DF639043-591E-4EF4-9838-807824E1E48F}">
      <dgm:prSet/>
      <dgm:spPr/>
      <dgm:t>
        <a:bodyPr/>
        <a:lstStyle/>
        <a:p>
          <a:pPr latinLnBrk="1"/>
          <a:endParaRPr lang="ko-KR" altLang="en-US"/>
        </a:p>
      </dgm:t>
    </dgm:pt>
    <dgm:pt modelId="{5030BD3C-05EC-4C15-ACCB-7E76981313BE}" type="sibTrans" cxnId="{DF639043-591E-4EF4-9838-807824E1E48F}">
      <dgm:prSet/>
      <dgm:spPr/>
      <dgm:t>
        <a:bodyPr/>
        <a:lstStyle/>
        <a:p>
          <a:pPr latinLnBrk="1"/>
          <a:endParaRPr lang="ko-KR" altLang="en-US"/>
        </a:p>
      </dgm:t>
    </dgm:pt>
    <dgm:pt modelId="{E53E829E-B860-4635-8744-57707F7FD76B}">
      <dgm:prSet/>
      <dgm:spPr/>
      <dgm:t>
        <a:bodyPr/>
        <a:lstStyle/>
        <a:p>
          <a:pPr latinLnBrk="1"/>
          <a:r>
            <a:rPr lang="en-US" altLang="ko-KR" b="0" dirty="0"/>
            <a:t>Summarize(text)</a:t>
          </a:r>
          <a:endParaRPr lang="ko-KR" altLang="en-US" dirty="0"/>
        </a:p>
      </dgm:t>
    </dgm:pt>
    <dgm:pt modelId="{42A04ED2-A8EA-4B1F-995D-E29393890CA7}" type="parTrans" cxnId="{0CF3DDA6-BA13-4702-ADA2-0B01348D17A4}">
      <dgm:prSet/>
      <dgm:spPr/>
      <dgm:t>
        <a:bodyPr/>
        <a:lstStyle/>
        <a:p>
          <a:pPr latinLnBrk="1"/>
          <a:endParaRPr lang="ko-KR" altLang="en-US"/>
        </a:p>
      </dgm:t>
    </dgm:pt>
    <dgm:pt modelId="{C428C963-6DD2-4B79-9098-8C2D9A40496D}" type="sibTrans" cxnId="{0CF3DDA6-BA13-4702-ADA2-0B01348D17A4}">
      <dgm:prSet/>
      <dgm:spPr/>
      <dgm:t>
        <a:bodyPr/>
        <a:lstStyle/>
        <a:p>
          <a:pPr latinLnBrk="1"/>
          <a:endParaRPr lang="ko-KR" altLang="en-US"/>
        </a:p>
      </dgm:t>
    </dgm:pt>
    <dgm:pt modelId="{C75B2486-7E03-417B-BFCF-3B13E57E17BC}">
      <dgm:prSet/>
      <dgm:spPr/>
      <dgm:t>
        <a:bodyPr/>
        <a:lstStyle/>
        <a:p>
          <a:pPr latinLnBrk="1"/>
          <a:r>
            <a:rPr lang="en-US" altLang="ko-KR" b="0" dirty="0"/>
            <a:t>Web Search(query) </a:t>
          </a:r>
          <a:endParaRPr lang="ko-KR" altLang="en-US" dirty="0"/>
        </a:p>
      </dgm:t>
    </dgm:pt>
    <dgm:pt modelId="{A31B65A3-7D62-4E11-9678-DF08B4C84C8F}" type="parTrans" cxnId="{B00F9729-9B40-46CB-BA47-148C8F951CB7}">
      <dgm:prSet/>
      <dgm:spPr/>
      <dgm:t>
        <a:bodyPr/>
        <a:lstStyle/>
        <a:p>
          <a:pPr latinLnBrk="1"/>
          <a:endParaRPr lang="ko-KR" altLang="en-US"/>
        </a:p>
      </dgm:t>
    </dgm:pt>
    <dgm:pt modelId="{A6CCB71D-9D4C-4A99-975A-717CCD43C04A}" type="sibTrans" cxnId="{B00F9729-9B40-46CB-BA47-148C8F951CB7}">
      <dgm:prSet/>
      <dgm:spPr/>
      <dgm:t>
        <a:bodyPr/>
        <a:lstStyle/>
        <a:p>
          <a:pPr latinLnBrk="1"/>
          <a:endParaRPr lang="ko-KR" altLang="en-US"/>
        </a:p>
      </dgm:t>
    </dgm:pt>
    <dgm:pt modelId="{2779849C-C1B8-4656-A2CD-D34431E2C6DF}">
      <dgm:prSet/>
      <dgm:spPr/>
      <dgm:t>
        <a:bodyPr/>
        <a:lstStyle/>
        <a:p>
          <a:pPr latinLnBrk="1"/>
          <a:r>
            <a:rPr lang="en-US" altLang="ko-KR" b="0" dirty="0"/>
            <a:t>Recommendation(context)</a:t>
          </a:r>
          <a:endParaRPr lang="ko-KR" altLang="en-US" dirty="0"/>
        </a:p>
      </dgm:t>
    </dgm:pt>
    <dgm:pt modelId="{037F50F8-A061-41F4-A086-8FE9DD96A1A4}" type="parTrans" cxnId="{69DF6CD0-3C4C-42BB-8A40-D43C1AF9772D}">
      <dgm:prSet/>
      <dgm:spPr/>
      <dgm:t>
        <a:bodyPr/>
        <a:lstStyle/>
        <a:p>
          <a:pPr latinLnBrk="1"/>
          <a:endParaRPr lang="ko-KR" altLang="en-US"/>
        </a:p>
      </dgm:t>
    </dgm:pt>
    <dgm:pt modelId="{8C0FCA29-46D4-42EA-9659-29BB8255E71C}" type="sibTrans" cxnId="{69DF6CD0-3C4C-42BB-8A40-D43C1AF9772D}">
      <dgm:prSet/>
      <dgm:spPr/>
      <dgm:t>
        <a:bodyPr/>
        <a:lstStyle/>
        <a:p>
          <a:pPr latinLnBrk="1"/>
          <a:endParaRPr lang="ko-KR" altLang="en-US"/>
        </a:p>
      </dgm:t>
    </dgm:pt>
    <dgm:pt modelId="{48F98A6E-BC58-465C-AC95-C5AA1DB9F61A}">
      <dgm:prSet/>
      <dgm:spPr/>
      <dgm:t>
        <a:bodyPr/>
        <a:lstStyle/>
        <a:p>
          <a:pPr latinLnBrk="1"/>
          <a:r>
            <a:rPr lang="en-US" altLang="ko-KR" b="0"/>
            <a:t>Self-Reasoning(context) </a:t>
          </a:r>
          <a:endParaRPr lang="ko-KR" altLang="en-US" dirty="0"/>
        </a:p>
      </dgm:t>
    </dgm:pt>
    <dgm:pt modelId="{9AFE2694-B5B9-4CE7-BF0E-2B856D189D45}" type="parTrans" cxnId="{C4BB059E-4629-4450-9C18-AE7B2B21EAB7}">
      <dgm:prSet/>
      <dgm:spPr/>
      <dgm:t>
        <a:bodyPr/>
        <a:lstStyle/>
        <a:p>
          <a:pPr latinLnBrk="1"/>
          <a:endParaRPr lang="ko-KR" altLang="en-US"/>
        </a:p>
      </dgm:t>
    </dgm:pt>
    <dgm:pt modelId="{1777019D-DA62-49FE-BF81-CB2BED20D4DC}" type="sibTrans" cxnId="{C4BB059E-4629-4450-9C18-AE7B2B21EAB7}">
      <dgm:prSet/>
      <dgm:spPr/>
      <dgm:t>
        <a:bodyPr/>
        <a:lstStyle/>
        <a:p>
          <a:pPr latinLnBrk="1"/>
          <a:endParaRPr lang="ko-KR" altLang="en-US"/>
        </a:p>
      </dgm:t>
    </dgm:pt>
    <dgm:pt modelId="{69875B2D-7766-408D-B63F-5D81439E0ED2}" type="pres">
      <dgm:prSet presAssocID="{4432BF43-1D7F-4F2F-A98C-7EA4BA1C97C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087D113-314A-47C9-9289-64B96910BFCA}" type="pres">
      <dgm:prSet presAssocID="{EDAF9013-87E5-435F-9C9C-8A7A1C6FDA08}" presName="root" presStyleCnt="0"/>
      <dgm:spPr/>
    </dgm:pt>
    <dgm:pt modelId="{ACA2ADAB-DAA9-442E-9FF6-CC90AA44163A}" type="pres">
      <dgm:prSet presAssocID="{EDAF9013-87E5-435F-9C9C-8A7A1C6FDA08}" presName="rootComposite" presStyleCnt="0"/>
      <dgm:spPr/>
    </dgm:pt>
    <dgm:pt modelId="{E4FC42A5-63BF-4E2A-AD17-7EF1C6876F51}" type="pres">
      <dgm:prSet presAssocID="{EDAF9013-87E5-435F-9C9C-8A7A1C6FDA08}" presName="rootText" presStyleLbl="node1" presStyleIdx="0" presStyleCnt="1" custScaleX="198016" custScaleY="103667"/>
      <dgm:spPr/>
    </dgm:pt>
    <dgm:pt modelId="{BDC80622-9CA6-4E45-BDFD-AC94710162DB}" type="pres">
      <dgm:prSet presAssocID="{EDAF9013-87E5-435F-9C9C-8A7A1C6FDA08}" presName="rootConnector" presStyleLbl="node1" presStyleIdx="0" presStyleCnt="1"/>
      <dgm:spPr/>
    </dgm:pt>
    <dgm:pt modelId="{9C4579F7-6451-40EC-B2BF-8979EFBFAE3A}" type="pres">
      <dgm:prSet presAssocID="{EDAF9013-87E5-435F-9C9C-8A7A1C6FDA08}" presName="childShape" presStyleCnt="0"/>
      <dgm:spPr/>
    </dgm:pt>
    <dgm:pt modelId="{CADE3A08-0C14-4B6E-B8D9-6398204A0F9E}" type="pres">
      <dgm:prSet presAssocID="{D58EF92D-04AB-407C-9009-C7334FDE35A6}" presName="Name13" presStyleLbl="parChTrans1D2" presStyleIdx="0" presStyleCnt="5"/>
      <dgm:spPr/>
    </dgm:pt>
    <dgm:pt modelId="{833AAD0F-1F5A-414B-B91E-8A926E86C9A3}" type="pres">
      <dgm:prSet presAssocID="{0991F66B-C11B-41E7-B7BB-7B7682311353}" presName="childText" presStyleLbl="bgAcc1" presStyleIdx="0" presStyleCnt="5" custScaleX="169884">
        <dgm:presLayoutVars>
          <dgm:bulletEnabled val="1"/>
        </dgm:presLayoutVars>
      </dgm:prSet>
      <dgm:spPr/>
    </dgm:pt>
    <dgm:pt modelId="{5F7CFCAE-C958-4F28-A10C-F4ABB53B9FBD}" type="pres">
      <dgm:prSet presAssocID="{42A04ED2-A8EA-4B1F-995D-E29393890CA7}" presName="Name13" presStyleLbl="parChTrans1D2" presStyleIdx="1" presStyleCnt="5"/>
      <dgm:spPr/>
    </dgm:pt>
    <dgm:pt modelId="{6B4E7C17-D195-4908-92FE-07C9A0F82BC4}" type="pres">
      <dgm:prSet presAssocID="{E53E829E-B860-4635-8744-57707F7FD76B}" presName="childText" presStyleLbl="bgAcc1" presStyleIdx="1" presStyleCnt="5" custScaleX="169884">
        <dgm:presLayoutVars>
          <dgm:bulletEnabled val="1"/>
        </dgm:presLayoutVars>
      </dgm:prSet>
      <dgm:spPr/>
    </dgm:pt>
    <dgm:pt modelId="{62DE19A5-7CCD-4148-A5A7-F9C2163CDEB5}" type="pres">
      <dgm:prSet presAssocID="{A31B65A3-7D62-4E11-9678-DF08B4C84C8F}" presName="Name13" presStyleLbl="parChTrans1D2" presStyleIdx="2" presStyleCnt="5"/>
      <dgm:spPr/>
    </dgm:pt>
    <dgm:pt modelId="{83549E43-49A8-4A48-861B-911E8B6FF74D}" type="pres">
      <dgm:prSet presAssocID="{C75B2486-7E03-417B-BFCF-3B13E57E17BC}" presName="childText" presStyleLbl="bgAcc1" presStyleIdx="2" presStyleCnt="5" custScaleX="169884">
        <dgm:presLayoutVars>
          <dgm:bulletEnabled val="1"/>
        </dgm:presLayoutVars>
      </dgm:prSet>
      <dgm:spPr/>
    </dgm:pt>
    <dgm:pt modelId="{C188D85B-A15E-49C8-875D-F3ECFEE0DEB2}" type="pres">
      <dgm:prSet presAssocID="{037F50F8-A061-41F4-A086-8FE9DD96A1A4}" presName="Name13" presStyleLbl="parChTrans1D2" presStyleIdx="3" presStyleCnt="5"/>
      <dgm:spPr/>
    </dgm:pt>
    <dgm:pt modelId="{7D2C4572-9ED2-4CE4-A70D-5D80EABB4523}" type="pres">
      <dgm:prSet presAssocID="{2779849C-C1B8-4656-A2CD-D34431E2C6DF}" presName="childText" presStyleLbl="bgAcc1" presStyleIdx="3" presStyleCnt="5" custScaleX="169884">
        <dgm:presLayoutVars>
          <dgm:bulletEnabled val="1"/>
        </dgm:presLayoutVars>
      </dgm:prSet>
      <dgm:spPr/>
    </dgm:pt>
    <dgm:pt modelId="{072C1606-A396-4319-98EF-37AE6A69AD7A}" type="pres">
      <dgm:prSet presAssocID="{9AFE2694-B5B9-4CE7-BF0E-2B856D189D45}" presName="Name13" presStyleLbl="parChTrans1D2" presStyleIdx="4" presStyleCnt="5"/>
      <dgm:spPr/>
    </dgm:pt>
    <dgm:pt modelId="{C3082287-6D9D-45F6-B52A-127B7887FC74}" type="pres">
      <dgm:prSet presAssocID="{48F98A6E-BC58-465C-AC95-C5AA1DB9F61A}" presName="childText" presStyleLbl="bgAcc1" presStyleIdx="4" presStyleCnt="5" custScaleX="169884">
        <dgm:presLayoutVars>
          <dgm:bulletEnabled val="1"/>
        </dgm:presLayoutVars>
      </dgm:prSet>
      <dgm:spPr/>
    </dgm:pt>
  </dgm:ptLst>
  <dgm:cxnLst>
    <dgm:cxn modelId="{90C0BF13-AAA2-4DBD-BCFD-0A9A8F30D17C}" type="presOf" srcId="{D58EF92D-04AB-407C-9009-C7334FDE35A6}" destId="{CADE3A08-0C14-4B6E-B8D9-6398204A0F9E}" srcOrd="0" destOrd="0" presId="urn:microsoft.com/office/officeart/2005/8/layout/hierarchy3"/>
    <dgm:cxn modelId="{68C3A228-DA18-47A1-B7AC-4442A9E6FEFF}" type="presOf" srcId="{0991F66B-C11B-41E7-B7BB-7B7682311353}" destId="{833AAD0F-1F5A-414B-B91E-8A926E86C9A3}" srcOrd="0" destOrd="0" presId="urn:microsoft.com/office/officeart/2005/8/layout/hierarchy3"/>
    <dgm:cxn modelId="{B00F9729-9B40-46CB-BA47-148C8F951CB7}" srcId="{EDAF9013-87E5-435F-9C9C-8A7A1C6FDA08}" destId="{C75B2486-7E03-417B-BFCF-3B13E57E17BC}" srcOrd="2" destOrd="0" parTransId="{A31B65A3-7D62-4E11-9678-DF08B4C84C8F}" sibTransId="{A6CCB71D-9D4C-4A99-975A-717CCD43C04A}"/>
    <dgm:cxn modelId="{56A5C462-892A-42CC-BB29-4ECEEE5960BC}" type="presOf" srcId="{2779849C-C1B8-4656-A2CD-D34431E2C6DF}" destId="{7D2C4572-9ED2-4CE4-A70D-5D80EABB4523}" srcOrd="0" destOrd="0" presId="urn:microsoft.com/office/officeart/2005/8/layout/hierarchy3"/>
    <dgm:cxn modelId="{DF639043-591E-4EF4-9838-807824E1E48F}" srcId="{EDAF9013-87E5-435F-9C9C-8A7A1C6FDA08}" destId="{0991F66B-C11B-41E7-B7BB-7B7682311353}" srcOrd="0" destOrd="0" parTransId="{D58EF92D-04AB-407C-9009-C7334FDE35A6}" sibTransId="{5030BD3C-05EC-4C15-ACCB-7E76981313BE}"/>
    <dgm:cxn modelId="{7A52174B-D71A-4903-BBDC-B45204D297C6}" type="presOf" srcId="{EDAF9013-87E5-435F-9C9C-8A7A1C6FDA08}" destId="{E4FC42A5-63BF-4E2A-AD17-7EF1C6876F51}" srcOrd="0" destOrd="0" presId="urn:microsoft.com/office/officeart/2005/8/layout/hierarchy3"/>
    <dgm:cxn modelId="{8D950153-CCD3-4B98-B16D-76D6BF188BE1}" type="presOf" srcId="{9AFE2694-B5B9-4CE7-BF0E-2B856D189D45}" destId="{072C1606-A396-4319-98EF-37AE6A69AD7A}" srcOrd="0" destOrd="0" presId="urn:microsoft.com/office/officeart/2005/8/layout/hierarchy3"/>
    <dgm:cxn modelId="{B8FA7F90-AD02-4EC9-932E-06D037BFD00B}" srcId="{4432BF43-1D7F-4F2F-A98C-7EA4BA1C97C9}" destId="{EDAF9013-87E5-435F-9C9C-8A7A1C6FDA08}" srcOrd="0" destOrd="0" parTransId="{FD743BB2-9EF4-4F39-A774-72456EF6E791}" sibTransId="{1B1DF233-4CA4-4078-B8AA-F7318CDCA5D6}"/>
    <dgm:cxn modelId="{2187E493-D627-494A-906F-8A445544273A}" type="presOf" srcId="{48F98A6E-BC58-465C-AC95-C5AA1DB9F61A}" destId="{C3082287-6D9D-45F6-B52A-127B7887FC74}" srcOrd="0" destOrd="0" presId="urn:microsoft.com/office/officeart/2005/8/layout/hierarchy3"/>
    <dgm:cxn modelId="{C4BB059E-4629-4450-9C18-AE7B2B21EAB7}" srcId="{EDAF9013-87E5-435F-9C9C-8A7A1C6FDA08}" destId="{48F98A6E-BC58-465C-AC95-C5AA1DB9F61A}" srcOrd="4" destOrd="0" parTransId="{9AFE2694-B5B9-4CE7-BF0E-2B856D189D45}" sibTransId="{1777019D-DA62-49FE-BF81-CB2BED20D4DC}"/>
    <dgm:cxn modelId="{4C1307A6-B054-41BC-94E3-E74F70851439}" type="presOf" srcId="{E53E829E-B860-4635-8744-57707F7FD76B}" destId="{6B4E7C17-D195-4908-92FE-07C9A0F82BC4}" srcOrd="0" destOrd="0" presId="urn:microsoft.com/office/officeart/2005/8/layout/hierarchy3"/>
    <dgm:cxn modelId="{0CF3DDA6-BA13-4702-ADA2-0B01348D17A4}" srcId="{EDAF9013-87E5-435F-9C9C-8A7A1C6FDA08}" destId="{E53E829E-B860-4635-8744-57707F7FD76B}" srcOrd="1" destOrd="0" parTransId="{42A04ED2-A8EA-4B1F-995D-E29393890CA7}" sibTransId="{C428C963-6DD2-4B79-9098-8C2D9A40496D}"/>
    <dgm:cxn modelId="{DF1117B3-4F87-4904-92AC-BD4078E19B0A}" type="presOf" srcId="{42A04ED2-A8EA-4B1F-995D-E29393890CA7}" destId="{5F7CFCAE-C958-4F28-A10C-F4ABB53B9FBD}" srcOrd="0" destOrd="0" presId="urn:microsoft.com/office/officeart/2005/8/layout/hierarchy3"/>
    <dgm:cxn modelId="{AD9AD7B8-09D0-4AE8-A970-624C16D360CA}" type="presOf" srcId="{037F50F8-A061-41F4-A086-8FE9DD96A1A4}" destId="{C188D85B-A15E-49C8-875D-F3ECFEE0DEB2}" srcOrd="0" destOrd="0" presId="urn:microsoft.com/office/officeart/2005/8/layout/hierarchy3"/>
    <dgm:cxn modelId="{A5DC04BC-285E-4C20-9D03-3BA9C2DEF7F2}" type="presOf" srcId="{4432BF43-1D7F-4F2F-A98C-7EA4BA1C97C9}" destId="{69875B2D-7766-408D-B63F-5D81439E0ED2}" srcOrd="0" destOrd="0" presId="urn:microsoft.com/office/officeart/2005/8/layout/hierarchy3"/>
    <dgm:cxn modelId="{0E515DC0-B23F-48FA-B432-7F1B5C643DD6}" type="presOf" srcId="{EDAF9013-87E5-435F-9C9C-8A7A1C6FDA08}" destId="{BDC80622-9CA6-4E45-BDFD-AC94710162DB}" srcOrd="1" destOrd="0" presId="urn:microsoft.com/office/officeart/2005/8/layout/hierarchy3"/>
    <dgm:cxn modelId="{69DF6CD0-3C4C-42BB-8A40-D43C1AF9772D}" srcId="{EDAF9013-87E5-435F-9C9C-8A7A1C6FDA08}" destId="{2779849C-C1B8-4656-A2CD-D34431E2C6DF}" srcOrd="3" destOrd="0" parTransId="{037F50F8-A061-41F4-A086-8FE9DD96A1A4}" sibTransId="{8C0FCA29-46D4-42EA-9659-29BB8255E71C}"/>
    <dgm:cxn modelId="{F03218E0-C6E5-4860-8780-6BBB2885B3B6}" type="presOf" srcId="{A31B65A3-7D62-4E11-9678-DF08B4C84C8F}" destId="{62DE19A5-7CCD-4148-A5A7-F9C2163CDEB5}" srcOrd="0" destOrd="0" presId="urn:microsoft.com/office/officeart/2005/8/layout/hierarchy3"/>
    <dgm:cxn modelId="{1FBA37E7-C41F-4F50-AFDE-A4E5DCCD72BD}" type="presOf" srcId="{C75B2486-7E03-417B-BFCF-3B13E57E17BC}" destId="{83549E43-49A8-4A48-861B-911E8B6FF74D}" srcOrd="0" destOrd="0" presId="urn:microsoft.com/office/officeart/2005/8/layout/hierarchy3"/>
    <dgm:cxn modelId="{6045F72B-FCFD-429E-992A-A32CF07678AF}" type="presParOf" srcId="{69875B2D-7766-408D-B63F-5D81439E0ED2}" destId="{F087D113-314A-47C9-9289-64B96910BFCA}" srcOrd="0" destOrd="0" presId="urn:microsoft.com/office/officeart/2005/8/layout/hierarchy3"/>
    <dgm:cxn modelId="{32162ABE-02C8-4DC5-A4DE-E7C2E33658FC}" type="presParOf" srcId="{F087D113-314A-47C9-9289-64B96910BFCA}" destId="{ACA2ADAB-DAA9-442E-9FF6-CC90AA44163A}" srcOrd="0" destOrd="0" presId="urn:microsoft.com/office/officeart/2005/8/layout/hierarchy3"/>
    <dgm:cxn modelId="{7A2D5967-CCBB-403C-8C0E-2BE749B83A42}" type="presParOf" srcId="{ACA2ADAB-DAA9-442E-9FF6-CC90AA44163A}" destId="{E4FC42A5-63BF-4E2A-AD17-7EF1C6876F51}" srcOrd="0" destOrd="0" presId="urn:microsoft.com/office/officeart/2005/8/layout/hierarchy3"/>
    <dgm:cxn modelId="{6E25DBDC-5C98-452C-B134-8BB944308EC6}" type="presParOf" srcId="{ACA2ADAB-DAA9-442E-9FF6-CC90AA44163A}" destId="{BDC80622-9CA6-4E45-BDFD-AC94710162DB}" srcOrd="1" destOrd="0" presId="urn:microsoft.com/office/officeart/2005/8/layout/hierarchy3"/>
    <dgm:cxn modelId="{DDB98BA3-FB16-44A8-AB18-D064CC4301B5}" type="presParOf" srcId="{F087D113-314A-47C9-9289-64B96910BFCA}" destId="{9C4579F7-6451-40EC-B2BF-8979EFBFAE3A}" srcOrd="1" destOrd="0" presId="urn:microsoft.com/office/officeart/2005/8/layout/hierarchy3"/>
    <dgm:cxn modelId="{A4B1E8C6-56DA-420E-9250-587F2B316F17}" type="presParOf" srcId="{9C4579F7-6451-40EC-B2BF-8979EFBFAE3A}" destId="{CADE3A08-0C14-4B6E-B8D9-6398204A0F9E}" srcOrd="0" destOrd="0" presId="urn:microsoft.com/office/officeart/2005/8/layout/hierarchy3"/>
    <dgm:cxn modelId="{8D1710DC-CC59-480C-8CB7-5D016109CB26}" type="presParOf" srcId="{9C4579F7-6451-40EC-B2BF-8979EFBFAE3A}" destId="{833AAD0F-1F5A-414B-B91E-8A926E86C9A3}" srcOrd="1" destOrd="0" presId="urn:microsoft.com/office/officeart/2005/8/layout/hierarchy3"/>
    <dgm:cxn modelId="{0C0C3ACD-3F78-42BD-A697-6B9000E44C96}" type="presParOf" srcId="{9C4579F7-6451-40EC-B2BF-8979EFBFAE3A}" destId="{5F7CFCAE-C958-4F28-A10C-F4ABB53B9FBD}" srcOrd="2" destOrd="0" presId="urn:microsoft.com/office/officeart/2005/8/layout/hierarchy3"/>
    <dgm:cxn modelId="{3FFA0D1A-7F37-44E6-9AFC-0CD213223AB1}" type="presParOf" srcId="{9C4579F7-6451-40EC-B2BF-8979EFBFAE3A}" destId="{6B4E7C17-D195-4908-92FE-07C9A0F82BC4}" srcOrd="3" destOrd="0" presId="urn:microsoft.com/office/officeart/2005/8/layout/hierarchy3"/>
    <dgm:cxn modelId="{BF6EDBF2-198B-4F86-A72A-03CAA9CEAF7A}" type="presParOf" srcId="{9C4579F7-6451-40EC-B2BF-8979EFBFAE3A}" destId="{62DE19A5-7CCD-4148-A5A7-F9C2163CDEB5}" srcOrd="4" destOrd="0" presId="urn:microsoft.com/office/officeart/2005/8/layout/hierarchy3"/>
    <dgm:cxn modelId="{2F10F013-5CA8-4607-9F20-02EC926FC5A7}" type="presParOf" srcId="{9C4579F7-6451-40EC-B2BF-8979EFBFAE3A}" destId="{83549E43-49A8-4A48-861B-911E8B6FF74D}" srcOrd="5" destOrd="0" presId="urn:microsoft.com/office/officeart/2005/8/layout/hierarchy3"/>
    <dgm:cxn modelId="{37F76DEE-22FD-4E29-910D-779AD40D8AC4}" type="presParOf" srcId="{9C4579F7-6451-40EC-B2BF-8979EFBFAE3A}" destId="{C188D85B-A15E-49C8-875D-F3ECFEE0DEB2}" srcOrd="6" destOrd="0" presId="urn:microsoft.com/office/officeart/2005/8/layout/hierarchy3"/>
    <dgm:cxn modelId="{43F1666D-6BFE-4D06-BA23-14F368B805B2}" type="presParOf" srcId="{9C4579F7-6451-40EC-B2BF-8979EFBFAE3A}" destId="{7D2C4572-9ED2-4CE4-A70D-5D80EABB4523}" srcOrd="7" destOrd="0" presId="urn:microsoft.com/office/officeart/2005/8/layout/hierarchy3"/>
    <dgm:cxn modelId="{459B8C5D-9212-441A-AE6A-A4C98369D1A5}" type="presParOf" srcId="{9C4579F7-6451-40EC-B2BF-8979EFBFAE3A}" destId="{072C1606-A396-4319-98EF-37AE6A69AD7A}" srcOrd="8" destOrd="0" presId="urn:microsoft.com/office/officeart/2005/8/layout/hierarchy3"/>
    <dgm:cxn modelId="{51500D4C-5C6E-4BA2-B87E-EC9AD5C6E9B8}" type="presParOf" srcId="{9C4579F7-6451-40EC-B2BF-8979EFBFAE3A}" destId="{C3082287-6D9D-45F6-B52A-127B7887FC74}" srcOrd="9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3B10AB-C832-4037-A18A-54DFF8C7A993}">
      <dsp:nvSpPr>
        <dsp:cNvPr id="0" name=""/>
        <dsp:cNvSpPr/>
      </dsp:nvSpPr>
      <dsp:spPr>
        <a:xfrm>
          <a:off x="0" y="1806"/>
          <a:ext cx="9511679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D0BF0D-6EAF-40CA-9E5C-D03887E279CC}">
      <dsp:nvSpPr>
        <dsp:cNvPr id="0" name=""/>
        <dsp:cNvSpPr/>
      </dsp:nvSpPr>
      <dsp:spPr>
        <a:xfrm>
          <a:off x="0" y="1806"/>
          <a:ext cx="9511679" cy="14151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>
              <a:latin typeface="HY견고딕" panose="02030600000101010101" pitchFamily="18" charset="-127"/>
              <a:ea typeface="HY견고딕" panose="02030600000101010101" pitchFamily="18" charset="-127"/>
            </a:rPr>
            <a:t>프로그램명</a:t>
          </a:r>
          <a:endParaRPr lang="en-US" altLang="ko-KR" sz="2200" kern="1200">
            <a:latin typeface="HY견고딕" panose="02030600000101010101" pitchFamily="18" charset="-127"/>
            <a:ea typeface="HY견고딕" panose="02030600000101010101" pitchFamily="18" charset="-127"/>
          </a:endParaRPr>
        </a:p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>
              <a:latin typeface="HY견고딕" panose="02030600000101010101" pitchFamily="18" charset="-127"/>
              <a:ea typeface="HY견고딕" panose="02030600000101010101" pitchFamily="18" charset="-127"/>
            </a:rPr>
            <a:t>투자보고서 주식 추천 시스템 </a:t>
          </a:r>
          <a:endParaRPr lang="en-US" sz="2200" kern="1200">
            <a:latin typeface="HY견고딕" panose="02030600000101010101" pitchFamily="18" charset="-127"/>
            <a:ea typeface="HY견고딕" panose="02030600000101010101" pitchFamily="18" charset="-127"/>
          </a:endParaRPr>
        </a:p>
      </dsp:txBody>
      <dsp:txXfrm>
        <a:off x="0" y="1806"/>
        <a:ext cx="9511679" cy="1415194"/>
      </dsp:txXfrm>
    </dsp:sp>
    <dsp:sp modelId="{66F1458C-110E-4B6A-B18D-EDDCC1E3C5D4}">
      <dsp:nvSpPr>
        <dsp:cNvPr id="0" name=""/>
        <dsp:cNvSpPr/>
      </dsp:nvSpPr>
      <dsp:spPr>
        <a:xfrm>
          <a:off x="0" y="1417001"/>
          <a:ext cx="9511679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5AC9A4-25BE-45C8-83A8-97A11D35ECD8}">
      <dsp:nvSpPr>
        <dsp:cNvPr id="0" name=""/>
        <dsp:cNvSpPr/>
      </dsp:nvSpPr>
      <dsp:spPr>
        <a:xfrm>
          <a:off x="0" y="1417001"/>
          <a:ext cx="9502390" cy="24200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 dirty="0">
              <a:latin typeface="HY견고딕" panose="02030600000101010101" pitchFamily="18" charset="-127"/>
              <a:ea typeface="HY견고딕" panose="02030600000101010101" pitchFamily="18" charset="-127"/>
            </a:rPr>
            <a:t>목표</a:t>
          </a:r>
          <a:r>
            <a:rPr lang="en-US" sz="2200" kern="1200" dirty="0">
              <a:latin typeface="HY견고딕" panose="02030600000101010101" pitchFamily="18" charset="-127"/>
              <a:ea typeface="HY견고딕" panose="02030600000101010101" pitchFamily="18" charset="-127"/>
            </a:rPr>
            <a:t>/</a:t>
          </a:r>
          <a:r>
            <a:rPr lang="ko-KR" sz="2200" kern="1200" dirty="0">
              <a:latin typeface="HY견고딕" panose="02030600000101010101" pitchFamily="18" charset="-127"/>
              <a:ea typeface="HY견고딕" panose="02030600000101010101" pitchFamily="18" charset="-127"/>
            </a:rPr>
            <a:t>목적</a:t>
          </a:r>
          <a:endParaRPr lang="en-US" altLang="ko-KR" sz="2200" kern="1200" dirty="0">
            <a:latin typeface="HY견고딕" panose="02030600000101010101" pitchFamily="18" charset="-127"/>
            <a:ea typeface="HY견고딕" panose="02030600000101010101" pitchFamily="18" charset="-127"/>
          </a:endParaRPr>
        </a:p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200" kern="1200" dirty="0"/>
            <a:t>- </a:t>
          </a:r>
          <a:r>
            <a:rPr lang="ko-KR" sz="2200" kern="1200" dirty="0"/>
            <a:t>대규모 투자보고서를 기반으로 지능적이고 설명 가능한 주식 추천 시스템 구축 </a:t>
          </a:r>
          <a:br>
            <a:rPr lang="ko-KR" sz="2200" kern="1200" dirty="0"/>
          </a:br>
          <a:r>
            <a:rPr lang="en-US" altLang="ko-KR" sz="2200" kern="1200" dirty="0"/>
            <a:t>- </a:t>
          </a:r>
          <a:r>
            <a:rPr lang="ko-KR" sz="2200" kern="1200" dirty="0"/>
            <a:t>사용자의 질문 의도를 파악하여</a:t>
          </a:r>
          <a:r>
            <a:rPr lang="en-US" sz="2200" kern="1200" dirty="0"/>
            <a:t>, </a:t>
          </a:r>
          <a:r>
            <a:rPr lang="ko-KR" sz="2200" kern="1200" dirty="0"/>
            <a:t>적절한 기능</a:t>
          </a:r>
          <a:r>
            <a:rPr lang="en-US" sz="2200" kern="1200" dirty="0"/>
            <a:t>(</a:t>
          </a:r>
          <a:r>
            <a:rPr lang="ko-KR" sz="2200" kern="1200" dirty="0"/>
            <a:t>검색</a:t>
          </a:r>
          <a:r>
            <a:rPr lang="en-US" sz="2200" kern="1200" dirty="0"/>
            <a:t>, </a:t>
          </a:r>
          <a:r>
            <a:rPr lang="ko-KR" sz="2200" kern="1200" dirty="0"/>
            <a:t>추론</a:t>
          </a:r>
          <a:r>
            <a:rPr lang="en-US" sz="2200" kern="1200" dirty="0"/>
            <a:t>, </a:t>
          </a:r>
          <a:r>
            <a:rPr lang="ko-KR" sz="2200" kern="1200" dirty="0"/>
            <a:t>웹 탐색 등</a:t>
          </a:r>
          <a:r>
            <a:rPr lang="en-US" sz="2200" kern="1200" dirty="0"/>
            <a:t>)</a:t>
          </a:r>
          <a:r>
            <a:rPr lang="ko-KR" sz="2200" kern="1200" dirty="0"/>
            <a:t>을 선택적으로 실행하는 지능형 에이전트 시스템 개발 </a:t>
          </a:r>
          <a:endParaRPr lang="en-US" sz="2200" kern="1200" dirty="0"/>
        </a:p>
      </dsp:txBody>
      <dsp:txXfrm>
        <a:off x="0" y="1417001"/>
        <a:ext cx="9502390" cy="24200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756479-6074-4C54-B6B6-72F1DB7AD3AE}">
      <dsp:nvSpPr>
        <dsp:cNvPr id="0" name=""/>
        <dsp:cNvSpPr/>
      </dsp:nvSpPr>
      <dsp:spPr>
        <a:xfrm>
          <a:off x="1751601" y="1267606"/>
          <a:ext cx="1058062" cy="1058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D134C2-62F1-4AED-9D7C-911A7AF5AD3A}">
      <dsp:nvSpPr>
        <dsp:cNvPr id="0" name=""/>
        <dsp:cNvSpPr/>
      </dsp:nvSpPr>
      <dsp:spPr>
        <a:xfrm>
          <a:off x="159934" y="2416857"/>
          <a:ext cx="4281696" cy="2222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100" b="1" i="0" kern="1200" dirty="0"/>
            <a:t>예시 </a:t>
          </a:r>
          <a:r>
            <a:rPr lang="en-US" sz="1100" b="1" i="0" kern="1200" dirty="0"/>
            <a:t>1: </a:t>
          </a:r>
          <a:r>
            <a:rPr lang="ko-KR" sz="1100" b="1" i="0" kern="1200" dirty="0"/>
            <a:t>종목 추천 </a:t>
          </a:r>
          <a:br>
            <a:rPr lang="ko-KR" sz="1100" kern="1200" dirty="0"/>
          </a:br>
          <a:r>
            <a:rPr lang="ko-KR" sz="1100" b="0" i="0" kern="1200" dirty="0"/>
            <a:t>사용자 질문</a:t>
          </a:r>
          <a:r>
            <a:rPr lang="en-US" sz="1100" b="0" i="0" kern="1200" dirty="0"/>
            <a:t>: “AI </a:t>
          </a:r>
          <a:r>
            <a:rPr lang="ko-KR" sz="1100" b="0" i="0" kern="1200" dirty="0"/>
            <a:t>수요 증가로 수혜를 받을 기업을 추천해줘” </a:t>
          </a:r>
          <a:endParaRPr lang="en-US" altLang="ko-KR" sz="1100" b="0" i="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ko-KR" sz="1100" kern="1200" dirty="0"/>
          </a:br>
          <a:r>
            <a:rPr lang="ko-KR" sz="1100" b="1" i="0" kern="1200" dirty="0"/>
            <a:t>시스템 시나리오</a:t>
          </a:r>
          <a:r>
            <a:rPr lang="en-US" sz="1100" b="1" i="0" kern="1200" dirty="0"/>
            <a:t>:</a:t>
          </a:r>
          <a:r>
            <a:rPr lang="ko-KR" sz="1100" b="1" i="0" kern="1200" dirty="0"/>
            <a:t> </a:t>
          </a:r>
          <a:br>
            <a:rPr lang="ko-KR" sz="1100" kern="1200" dirty="0"/>
          </a:br>
          <a:r>
            <a:rPr lang="en-US" sz="1100" b="0" i="0" kern="1200" dirty="0"/>
            <a:t>1.</a:t>
          </a:r>
          <a:r>
            <a:rPr lang="ko-KR" sz="1100" b="0" i="0" kern="1200" dirty="0"/>
            <a:t> 질문 분석 → 쿼리 추출</a:t>
          </a:r>
          <a:br>
            <a:rPr lang="ko-KR" sz="1100" kern="1200" dirty="0"/>
          </a:br>
          <a:r>
            <a:rPr lang="en-US" sz="1100" b="0" i="0" kern="1200" dirty="0"/>
            <a:t>2.</a:t>
          </a:r>
          <a:r>
            <a:rPr lang="ko-KR" sz="1100" b="0" i="0" kern="1200" dirty="0"/>
            <a:t> </a:t>
          </a:r>
          <a:r>
            <a:rPr lang="en-US" sz="1100" b="0" i="0" kern="1200" dirty="0"/>
            <a:t>AI </a:t>
          </a:r>
          <a:r>
            <a:rPr lang="ko-KR" sz="1100" b="0" i="0" kern="1200" dirty="0"/>
            <a:t>키워드 관련 리서치 문서 검색</a:t>
          </a:r>
          <a:r>
            <a:rPr lang="en-US" sz="1100" b="0" i="0" kern="1200" dirty="0"/>
            <a:t>(RAG)</a:t>
          </a:r>
          <a:r>
            <a:rPr lang="ko-KR" sz="1100" b="0" i="0" kern="1200" dirty="0"/>
            <a:t> </a:t>
          </a:r>
          <a:br>
            <a:rPr lang="ko-KR" sz="1100" kern="1200" dirty="0"/>
          </a:br>
          <a:r>
            <a:rPr lang="en-US" sz="1100" b="0" i="0" kern="1200" dirty="0"/>
            <a:t>3.</a:t>
          </a:r>
          <a:r>
            <a:rPr lang="ko-KR" sz="1100" b="0" i="0" kern="1200" dirty="0"/>
            <a:t> 문맥 요약</a:t>
          </a:r>
          <a:r>
            <a:rPr lang="en-US" sz="1100" b="0" i="0" kern="1200" dirty="0"/>
            <a:t>(Summarize)</a:t>
          </a:r>
          <a:r>
            <a:rPr lang="ko-KR" sz="1100" b="0" i="0" kern="1200" dirty="0"/>
            <a:t> </a:t>
          </a:r>
          <a:br>
            <a:rPr lang="ko-KR" sz="1100" kern="1200" dirty="0"/>
          </a:br>
          <a:r>
            <a:rPr lang="en-US" sz="1100" b="0" i="0" kern="1200" dirty="0"/>
            <a:t>4.</a:t>
          </a:r>
          <a:r>
            <a:rPr lang="ko-KR" sz="1100" b="0" i="0" kern="1200" dirty="0"/>
            <a:t> 요약된 문맥 기반으로 종목 도출</a:t>
          </a:r>
          <a:r>
            <a:rPr lang="en-US" sz="1100" b="0" i="0" kern="1200" dirty="0"/>
            <a:t>(Integrated Context)</a:t>
          </a:r>
          <a:r>
            <a:rPr lang="ko-KR" sz="1100" b="0" i="0" kern="1200" dirty="0"/>
            <a:t> </a:t>
          </a:r>
          <a:br>
            <a:rPr lang="ko-KR" sz="1100" kern="1200" dirty="0"/>
          </a:br>
          <a:r>
            <a:rPr lang="en-US" sz="1100" b="0" i="0" kern="1200" dirty="0"/>
            <a:t>5.</a:t>
          </a:r>
          <a:r>
            <a:rPr lang="ko-KR" sz="1100" b="0" i="0" kern="1200" dirty="0"/>
            <a:t> 최종 응답 </a:t>
          </a:r>
          <a:r>
            <a:rPr lang="en-US" sz="1100" b="0" i="0" kern="1200" dirty="0"/>
            <a:t>+ </a:t>
          </a:r>
          <a:r>
            <a:rPr lang="ko-KR" sz="1100" b="0" i="0" kern="1200" dirty="0"/>
            <a:t>출처 제공</a:t>
          </a:r>
          <a:r>
            <a:rPr lang="en-US" sz="1100" b="0" i="0" kern="1200" dirty="0"/>
            <a:t>(Self-Reasoning)</a:t>
          </a:r>
          <a:r>
            <a:rPr lang="ko-KR" sz="1100" b="0" i="0" kern="1200" dirty="0"/>
            <a:t> </a:t>
          </a:r>
          <a:endParaRPr lang="en-US" sz="1100" kern="1200" dirty="0"/>
        </a:p>
      </dsp:txBody>
      <dsp:txXfrm>
        <a:off x="159934" y="2416857"/>
        <a:ext cx="4281696" cy="2222768"/>
      </dsp:txXfrm>
    </dsp:sp>
    <dsp:sp modelId="{0B05AB7E-4A46-422F-B19F-B55AA8BD59B7}">
      <dsp:nvSpPr>
        <dsp:cNvPr id="0" name=""/>
        <dsp:cNvSpPr/>
      </dsp:nvSpPr>
      <dsp:spPr>
        <a:xfrm>
          <a:off x="6161465" y="1267606"/>
          <a:ext cx="1058062" cy="1058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8B3455-4C51-449F-9DD7-66DE31FE7CD8}">
      <dsp:nvSpPr>
        <dsp:cNvPr id="0" name=""/>
        <dsp:cNvSpPr/>
      </dsp:nvSpPr>
      <dsp:spPr>
        <a:xfrm>
          <a:off x="4843342" y="2437351"/>
          <a:ext cx="3715092" cy="2222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100" b="1" i="0" kern="1200" dirty="0"/>
            <a:t>예시 </a:t>
          </a:r>
          <a:r>
            <a:rPr lang="en-US" sz="1100" b="1" i="0" kern="1200" dirty="0"/>
            <a:t>2: </a:t>
          </a:r>
          <a:r>
            <a:rPr lang="ko-KR" sz="1100" b="1" i="0" kern="1200" dirty="0"/>
            <a:t>최신 정보 요구 </a:t>
          </a:r>
          <a:br>
            <a:rPr lang="ko-KR" sz="1100" kern="1200" dirty="0"/>
          </a:br>
          <a:r>
            <a:rPr lang="ko-KR" sz="1100" b="0" i="0" kern="1200" dirty="0"/>
            <a:t>사용자 질문</a:t>
          </a:r>
          <a:r>
            <a:rPr lang="en-US" sz="1100" b="0" i="0" kern="1200" dirty="0"/>
            <a:t>: “</a:t>
          </a:r>
          <a:r>
            <a:rPr lang="ko-KR" sz="1100" b="0" i="0" kern="1200" dirty="0"/>
            <a:t>최근 반도체 시장 전망은 어때</a:t>
          </a:r>
          <a:r>
            <a:rPr lang="en-US" sz="1100" b="0" i="0" kern="1200" dirty="0"/>
            <a:t>?”</a:t>
          </a:r>
          <a:r>
            <a:rPr lang="ko-KR" sz="1100" b="0" i="0" kern="1200" dirty="0"/>
            <a:t> </a:t>
          </a:r>
          <a:endParaRPr lang="en-US" altLang="ko-KR" sz="1100" b="0" i="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ko-KR" sz="1100" kern="1200" dirty="0"/>
          </a:br>
          <a:r>
            <a:rPr lang="ko-KR" sz="1100" b="1" i="0" kern="1200" dirty="0"/>
            <a:t>시스템 시나리오</a:t>
          </a:r>
          <a:r>
            <a:rPr lang="en-US" sz="1100" b="1" i="0" kern="1200" dirty="0"/>
            <a:t>:</a:t>
          </a:r>
          <a:r>
            <a:rPr lang="ko-KR" sz="1100" b="1" i="0" kern="1200" dirty="0"/>
            <a:t> </a:t>
          </a:r>
          <a:br>
            <a:rPr lang="ko-KR" sz="1100" kern="1200" dirty="0"/>
          </a:br>
          <a:r>
            <a:rPr lang="en-US" sz="1100" b="0" i="0" kern="1200" dirty="0"/>
            <a:t>1.</a:t>
          </a:r>
          <a:r>
            <a:rPr lang="ko-KR" sz="1100" b="0" i="0" kern="1200" dirty="0"/>
            <a:t> 질문 분석 → 최근 정보 필요 </a:t>
          </a:r>
          <a:br>
            <a:rPr lang="ko-KR" sz="1100" kern="1200" dirty="0"/>
          </a:br>
          <a:r>
            <a:rPr lang="en-US" sz="1100" b="0" i="0" kern="1200" dirty="0"/>
            <a:t>2.</a:t>
          </a:r>
          <a:r>
            <a:rPr lang="ko-KR" sz="1100" b="0" i="0" kern="1200" dirty="0"/>
            <a:t> 실시간 뉴스 검색</a:t>
          </a:r>
          <a:r>
            <a:rPr lang="en-US" sz="1100" b="0" i="0" kern="1200" dirty="0"/>
            <a:t>(Web Search)</a:t>
          </a:r>
          <a:r>
            <a:rPr lang="ko-KR" sz="1100" b="0" i="0" kern="1200" dirty="0"/>
            <a:t> </a:t>
          </a:r>
          <a:br>
            <a:rPr lang="ko-KR" sz="1100" kern="1200" dirty="0"/>
          </a:br>
          <a:r>
            <a:rPr lang="en-US" sz="1100" b="0" i="0" kern="1200" dirty="0"/>
            <a:t>3.</a:t>
          </a:r>
          <a:r>
            <a:rPr lang="ko-KR" sz="1100" b="0" i="0" kern="1200" dirty="0"/>
            <a:t> 문맥 요약</a:t>
          </a:r>
          <a:r>
            <a:rPr lang="en-US" sz="1100" b="0" i="0" kern="1200" dirty="0"/>
            <a:t>(Summarize)</a:t>
          </a:r>
          <a:r>
            <a:rPr lang="ko-KR" sz="1100" b="0" i="0" kern="1200" dirty="0"/>
            <a:t> </a:t>
          </a:r>
          <a:br>
            <a:rPr lang="ko-KR" sz="1100" kern="1200" dirty="0"/>
          </a:br>
          <a:r>
            <a:rPr lang="en-US" sz="1100" b="0" i="0" kern="1200" dirty="0"/>
            <a:t>4.</a:t>
          </a:r>
          <a:r>
            <a:rPr lang="ko-KR" sz="1100" b="0" i="0" kern="1200" dirty="0"/>
            <a:t> 리포트와 </a:t>
          </a:r>
          <a:r>
            <a:rPr lang="ko-KR" sz="1100" b="0" i="0" kern="1200" dirty="0" err="1"/>
            <a:t>웹정보</a:t>
          </a:r>
          <a:r>
            <a:rPr lang="ko-KR" sz="1100" b="0" i="0" kern="1200" dirty="0"/>
            <a:t> 종합 분석</a:t>
          </a:r>
          <a:r>
            <a:rPr lang="en-US" sz="1100" b="0" i="0" kern="1200" dirty="0"/>
            <a:t>(Self-Reasoning)</a:t>
          </a:r>
          <a:r>
            <a:rPr lang="ko-KR" sz="1100" b="0" i="0" kern="1200" dirty="0"/>
            <a:t> </a:t>
          </a:r>
          <a:br>
            <a:rPr lang="ko-KR" sz="1100" kern="1200" dirty="0"/>
          </a:br>
          <a:endParaRPr lang="en-US" sz="1100" kern="1200" dirty="0"/>
        </a:p>
      </dsp:txBody>
      <dsp:txXfrm>
        <a:off x="4843342" y="2437351"/>
        <a:ext cx="3715092" cy="22227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FC42A5-63BF-4E2A-AD17-7EF1C6876F51}">
      <dsp:nvSpPr>
        <dsp:cNvPr id="0" name=""/>
        <dsp:cNvSpPr/>
      </dsp:nvSpPr>
      <dsp:spPr>
        <a:xfrm>
          <a:off x="515671" y="1569"/>
          <a:ext cx="1402548" cy="367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100" b="0" kern="1200" dirty="0"/>
            <a:t>Function Calling Layer </a:t>
          </a:r>
          <a:endParaRPr lang="ko-KR" altLang="en-US" sz="1100" kern="1200" dirty="0"/>
        </a:p>
      </dsp:txBody>
      <dsp:txXfrm>
        <a:off x="526424" y="12322"/>
        <a:ext cx="1381042" cy="345630"/>
      </dsp:txXfrm>
    </dsp:sp>
    <dsp:sp modelId="{CADE3A08-0C14-4B6E-B8D9-6398204A0F9E}">
      <dsp:nvSpPr>
        <dsp:cNvPr id="0" name=""/>
        <dsp:cNvSpPr/>
      </dsp:nvSpPr>
      <dsp:spPr>
        <a:xfrm>
          <a:off x="655926" y="368706"/>
          <a:ext cx="140254" cy="2656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5612"/>
              </a:lnTo>
              <a:lnTo>
                <a:pt x="140254" y="2656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3AAD0F-1F5A-414B-B91E-8A926E86C9A3}">
      <dsp:nvSpPr>
        <dsp:cNvPr id="0" name=""/>
        <dsp:cNvSpPr/>
      </dsp:nvSpPr>
      <dsp:spPr>
        <a:xfrm>
          <a:off x="796181" y="457243"/>
          <a:ext cx="962631" cy="3541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500" b="0" kern="1200" dirty="0"/>
            <a:t>RAG(query) </a:t>
          </a:r>
          <a:endParaRPr lang="ko-KR" altLang="en-US" sz="500" kern="1200" dirty="0"/>
        </a:p>
      </dsp:txBody>
      <dsp:txXfrm>
        <a:off x="806554" y="467616"/>
        <a:ext cx="941885" cy="333404"/>
      </dsp:txXfrm>
    </dsp:sp>
    <dsp:sp modelId="{5F7CFCAE-C958-4F28-A10C-F4ABB53B9FBD}">
      <dsp:nvSpPr>
        <dsp:cNvPr id="0" name=""/>
        <dsp:cNvSpPr/>
      </dsp:nvSpPr>
      <dsp:spPr>
        <a:xfrm>
          <a:off x="655926" y="368706"/>
          <a:ext cx="140254" cy="7083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8300"/>
              </a:lnTo>
              <a:lnTo>
                <a:pt x="140254" y="7083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4E7C17-D195-4908-92FE-07C9A0F82BC4}">
      <dsp:nvSpPr>
        <dsp:cNvPr id="0" name=""/>
        <dsp:cNvSpPr/>
      </dsp:nvSpPr>
      <dsp:spPr>
        <a:xfrm>
          <a:off x="796181" y="899931"/>
          <a:ext cx="962631" cy="3541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500" b="0" kern="1200" dirty="0"/>
            <a:t>Summarize(text)</a:t>
          </a:r>
          <a:endParaRPr lang="ko-KR" altLang="en-US" sz="500" kern="1200" dirty="0"/>
        </a:p>
      </dsp:txBody>
      <dsp:txXfrm>
        <a:off x="806554" y="910304"/>
        <a:ext cx="941885" cy="333404"/>
      </dsp:txXfrm>
    </dsp:sp>
    <dsp:sp modelId="{62DE19A5-7CCD-4148-A5A7-F9C2163CDEB5}">
      <dsp:nvSpPr>
        <dsp:cNvPr id="0" name=""/>
        <dsp:cNvSpPr/>
      </dsp:nvSpPr>
      <dsp:spPr>
        <a:xfrm>
          <a:off x="655926" y="368706"/>
          <a:ext cx="140254" cy="1150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50988"/>
              </a:lnTo>
              <a:lnTo>
                <a:pt x="140254" y="115098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549E43-49A8-4A48-861B-911E8B6FF74D}">
      <dsp:nvSpPr>
        <dsp:cNvPr id="0" name=""/>
        <dsp:cNvSpPr/>
      </dsp:nvSpPr>
      <dsp:spPr>
        <a:xfrm>
          <a:off x="796181" y="1342619"/>
          <a:ext cx="962631" cy="3541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500" b="0" kern="1200" dirty="0"/>
            <a:t>Web Search(query) </a:t>
          </a:r>
          <a:endParaRPr lang="ko-KR" altLang="en-US" sz="500" kern="1200" dirty="0"/>
        </a:p>
      </dsp:txBody>
      <dsp:txXfrm>
        <a:off x="806554" y="1352992"/>
        <a:ext cx="941885" cy="333404"/>
      </dsp:txXfrm>
    </dsp:sp>
    <dsp:sp modelId="{C188D85B-A15E-49C8-875D-F3ECFEE0DEB2}">
      <dsp:nvSpPr>
        <dsp:cNvPr id="0" name=""/>
        <dsp:cNvSpPr/>
      </dsp:nvSpPr>
      <dsp:spPr>
        <a:xfrm>
          <a:off x="655926" y="368706"/>
          <a:ext cx="140254" cy="1593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3676"/>
              </a:lnTo>
              <a:lnTo>
                <a:pt x="140254" y="159367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2C4572-9ED2-4CE4-A70D-5D80EABB4523}">
      <dsp:nvSpPr>
        <dsp:cNvPr id="0" name=""/>
        <dsp:cNvSpPr/>
      </dsp:nvSpPr>
      <dsp:spPr>
        <a:xfrm>
          <a:off x="796181" y="1785307"/>
          <a:ext cx="962631" cy="3541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500" b="0" kern="1200" dirty="0"/>
            <a:t>Recommendation(context)</a:t>
          </a:r>
          <a:endParaRPr lang="ko-KR" altLang="en-US" sz="500" kern="1200" dirty="0"/>
        </a:p>
      </dsp:txBody>
      <dsp:txXfrm>
        <a:off x="806554" y="1795680"/>
        <a:ext cx="941885" cy="333404"/>
      </dsp:txXfrm>
    </dsp:sp>
    <dsp:sp modelId="{072C1606-A396-4319-98EF-37AE6A69AD7A}">
      <dsp:nvSpPr>
        <dsp:cNvPr id="0" name=""/>
        <dsp:cNvSpPr/>
      </dsp:nvSpPr>
      <dsp:spPr>
        <a:xfrm>
          <a:off x="655926" y="368706"/>
          <a:ext cx="140254" cy="20363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6364"/>
              </a:lnTo>
              <a:lnTo>
                <a:pt x="140254" y="203636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082287-6D9D-45F6-B52A-127B7887FC74}">
      <dsp:nvSpPr>
        <dsp:cNvPr id="0" name=""/>
        <dsp:cNvSpPr/>
      </dsp:nvSpPr>
      <dsp:spPr>
        <a:xfrm>
          <a:off x="796181" y="2227995"/>
          <a:ext cx="962631" cy="3541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6350" rIns="9525" bIns="635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500" b="0" kern="1200"/>
            <a:t>Self-Reasoning(context) </a:t>
          </a:r>
          <a:endParaRPr lang="ko-KR" altLang="en-US" sz="500" kern="1200" dirty="0"/>
        </a:p>
      </dsp:txBody>
      <dsp:txXfrm>
        <a:off x="806554" y="2238368"/>
        <a:ext cx="941885" cy="3334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2.tmp>
</file>

<file path=ppt/media/image3.tmp>
</file>

<file path=ppt/media/image4.tmp>
</file>

<file path=ppt/media/image5.tmp>
</file>

<file path=ppt/media/image6.tmp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7AF73-0FEA-4189-BA90-40E5D77DE4D1}" type="datetimeFigureOut">
              <a:rPr lang="ko-KR" altLang="en-US" smtClean="0"/>
              <a:t>2025-06-14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3AA19-BA5F-4D51-961B-DE8E492D24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0988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3AA19-BA5F-4D51-961B-DE8E492D246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500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3AA19-BA5F-4D51-961B-DE8E492D246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074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19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945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5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597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817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141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6/14/2025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831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6/14/2025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421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6/14/2025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69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984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54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09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m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BE8E1BA-1863-0F95-E1A3-14697014C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비디오 3" descr="토론하는 사람">
            <a:extLst>
              <a:ext uri="{FF2B5EF4-FFF2-40B4-BE49-F238E27FC236}">
                <a16:creationId xmlns:a16="http://schemas.microsoft.com/office/drawing/2014/main" id="{E8D2F0FB-14A0-CF5F-F25E-B3F527FAE3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284" r="-1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581985" y="-752015"/>
            <a:ext cx="6858000" cy="836203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50000"/>
                </a:srgbClr>
              </a:gs>
              <a:gs pos="92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33ADDA9-76F7-22B6-2904-B3527BB1A4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2531" y="1973212"/>
            <a:ext cx="5584419" cy="1810050"/>
          </a:xfrm>
        </p:spPr>
        <p:txBody>
          <a:bodyPr>
            <a:normAutofit/>
          </a:bodyPr>
          <a:lstStyle/>
          <a:p>
            <a:pPr algn="r"/>
            <a:r>
              <a:rPr lang="ko-KR" altLang="en-US" dirty="0">
                <a:solidFill>
                  <a:srgbClr val="FFFFFF"/>
                </a:solidFill>
              </a:rPr>
              <a:t>빅데이터 자연어처리</a:t>
            </a:r>
            <a:br>
              <a:rPr lang="en-US" altLang="ko-KR" dirty="0">
                <a:solidFill>
                  <a:srgbClr val="FFFFFF"/>
                </a:solidFill>
              </a:rPr>
            </a:br>
            <a:r>
              <a:rPr lang="ko-KR" altLang="en-US" dirty="0">
                <a:solidFill>
                  <a:srgbClr val="FFFFFF"/>
                </a:solidFill>
              </a:rPr>
              <a:t>프로젝트 보고서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496636-CD7F-340A-82D0-CAB357C4A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02027" y="3883216"/>
            <a:ext cx="4190533" cy="1257371"/>
          </a:xfrm>
        </p:spPr>
        <p:txBody>
          <a:bodyPr>
            <a:normAutofit/>
          </a:bodyPr>
          <a:lstStyle/>
          <a:p>
            <a:pPr algn="r"/>
            <a:r>
              <a:rPr lang="en-US" altLang="ko-KR" dirty="0">
                <a:solidFill>
                  <a:srgbClr val="FFFFFF"/>
                </a:solidFill>
              </a:rPr>
              <a:t>2</a:t>
            </a:r>
            <a:r>
              <a:rPr lang="ko-KR" altLang="en-US" dirty="0">
                <a:solidFill>
                  <a:srgbClr val="FFFFFF"/>
                </a:solidFill>
              </a:rPr>
              <a:t>조</a:t>
            </a:r>
            <a:endParaRPr lang="en-US" altLang="ko-KR" dirty="0">
              <a:solidFill>
                <a:srgbClr val="FFFFFF"/>
              </a:solidFill>
            </a:endParaRPr>
          </a:p>
          <a:p>
            <a:pPr algn="r"/>
            <a:r>
              <a:rPr lang="ko-KR" altLang="en-US" dirty="0">
                <a:solidFill>
                  <a:srgbClr val="FFFFFF"/>
                </a:solidFill>
              </a:rPr>
              <a:t>김규진</a:t>
            </a:r>
            <a:r>
              <a:rPr lang="en-US" altLang="ko-KR" dirty="0">
                <a:solidFill>
                  <a:srgbClr val="FFFFFF"/>
                </a:solidFill>
              </a:rPr>
              <a:t>, </a:t>
            </a:r>
            <a:r>
              <a:rPr lang="ko-KR" altLang="en-US" dirty="0">
                <a:solidFill>
                  <a:srgbClr val="FFFFFF"/>
                </a:solidFill>
              </a:rPr>
              <a:t>김준석</a:t>
            </a:r>
          </a:p>
        </p:txBody>
      </p:sp>
    </p:spTree>
    <p:extLst>
      <p:ext uri="{BB962C8B-B14F-4D97-AF65-F5344CB8AC3E}">
        <p14:creationId xmlns:p14="http://schemas.microsoft.com/office/powerpoint/2010/main" val="4220519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F3E6F82-836B-858F-ADED-19E9A71A00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91EBF4-2258-F000-75C2-DFB58893D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47" y="2772336"/>
            <a:ext cx="5411199" cy="1313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ko-KR" altLang="en-US" sz="3400" dirty="0"/>
              <a:t>투자보고서는 기업의 목표 주가 제공</a:t>
            </a:r>
          </a:p>
        </p:txBody>
      </p:sp>
      <p:pic>
        <p:nvPicPr>
          <p:cNvPr id="7" name="그림 6" descr="텍스트, 스크린샷, 소프트웨어, 컴퓨터 아이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031EDB2-CCA6-B511-CE55-820354E90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94" t="21848" r="24595" b="30913"/>
          <a:stretch>
            <a:fillRect/>
          </a:stretch>
        </p:blipFill>
        <p:spPr>
          <a:xfrm>
            <a:off x="6754270" y="265443"/>
            <a:ext cx="4272318" cy="2215103"/>
          </a:xfrm>
          <a:prstGeom prst="rect">
            <a:avLst/>
          </a:prstGeom>
        </p:spPr>
      </p:pic>
      <p:pic>
        <p:nvPicPr>
          <p:cNvPr id="11" name="내용 개체 틀 10" descr="텍스트, 스크린샷, 소프트웨어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52E4B7C-2CA8-5045-2ACA-4C967958C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50" t="19729" r="24695" b="1265"/>
          <a:stretch>
            <a:fillRect/>
          </a:stretch>
        </p:blipFill>
        <p:spPr>
          <a:xfrm>
            <a:off x="6570492" y="2617696"/>
            <a:ext cx="4700314" cy="4052046"/>
          </a:xfrm>
        </p:spPr>
      </p:pic>
    </p:spTree>
    <p:extLst>
      <p:ext uri="{BB962C8B-B14F-4D97-AF65-F5344CB8AC3E}">
        <p14:creationId xmlns:p14="http://schemas.microsoft.com/office/powerpoint/2010/main" val="2573348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1ABF5-A97F-B65B-7C41-4B395F85E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E0044-0AA6-62F3-6AEC-56646AD4A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2293" y="662743"/>
            <a:ext cx="9341672" cy="9052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ko-KR" altLang="en-US" sz="3400" dirty="0"/>
              <a:t>그러나 중요한 정보는 텍스트 내에 산재</a:t>
            </a:r>
          </a:p>
        </p:txBody>
      </p:sp>
      <p:pic>
        <p:nvPicPr>
          <p:cNvPr id="5" name="내용 개체 틀 4" descr="텍스트, 스크린샷, 소프트웨어, 웹 페이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9B980AE-4605-F203-40B8-C864FBCA4D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64" t="22808" r="25508" b="1455"/>
          <a:stretch>
            <a:fillRect/>
          </a:stretch>
        </p:blipFill>
        <p:spPr>
          <a:xfrm>
            <a:off x="6183129" y="1871610"/>
            <a:ext cx="5152741" cy="4360102"/>
          </a:xfrm>
          <a:prstGeom prst="rect">
            <a:avLst/>
          </a:prstGeom>
        </p:spPr>
      </p:pic>
      <p:pic>
        <p:nvPicPr>
          <p:cNvPr id="8" name="그림 7" descr="텍스트, 스크린샷, 소프트웨어, 컴퓨터 아이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8EB4007-68CA-8F9D-3626-E0AE11EE54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60" t="21696" r="26251" b="4299"/>
          <a:stretch>
            <a:fillRect/>
          </a:stretch>
        </p:blipFill>
        <p:spPr>
          <a:xfrm>
            <a:off x="1048870" y="2000514"/>
            <a:ext cx="4889674" cy="419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209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65F7F7-2FCE-8F01-53DE-15C39342B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CB7FE05-5CA4-F6E4-379F-CA6AF0620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787" y="908669"/>
            <a:ext cx="9598426" cy="68927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ko-KR" altLang="en-US" sz="3400" dirty="0"/>
              <a:t>쏟아지는 보고서를 효과적으로 탐색할 방법 필요</a:t>
            </a:r>
          </a:p>
        </p:txBody>
      </p:sp>
      <p:pic>
        <p:nvPicPr>
          <p:cNvPr id="5" name="내용 개체 틀 4" descr="텍스트, 스크린샷, 소프트웨어, 웹 페이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180A0E3-A08C-F2C8-0E4E-0343C43355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83" t="37980" r="31398" b="33521"/>
          <a:stretch>
            <a:fillRect/>
          </a:stretch>
        </p:blipFill>
        <p:spPr>
          <a:xfrm>
            <a:off x="1994916" y="1677663"/>
            <a:ext cx="8202168" cy="441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214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48BE9A0-D1B2-9560-05F1-9376596FA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F924163-FBB4-D6F7-76C3-02B692CC1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1044" y="713730"/>
            <a:ext cx="9242855" cy="1132258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3200" dirty="0"/>
              <a:t>투자보고서 활용</a:t>
            </a:r>
            <a:r>
              <a:rPr lang="en-US" altLang="ko-KR" sz="3200" dirty="0"/>
              <a:t> </a:t>
            </a:r>
            <a:r>
              <a:rPr lang="ko-KR" altLang="en-US" sz="3200" dirty="0"/>
              <a:t>주식 추천 시스템</a:t>
            </a:r>
            <a:r>
              <a:rPr lang="en-US" altLang="ko-KR" sz="3200" dirty="0"/>
              <a:t> </a:t>
            </a:r>
            <a:r>
              <a:rPr lang="ko-KR" altLang="en-US" sz="3200" dirty="0"/>
              <a:t>제안</a:t>
            </a:r>
          </a:p>
        </p:txBody>
      </p:sp>
      <p:graphicFrame>
        <p:nvGraphicFramePr>
          <p:cNvPr id="12" name="내용 개체 틀 2">
            <a:extLst>
              <a:ext uri="{FF2B5EF4-FFF2-40B4-BE49-F238E27FC236}">
                <a16:creationId xmlns:a16="http://schemas.microsoft.com/office/drawing/2014/main" id="{0F147AAA-49E8-874F-0BB3-ECA0EF7D97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7136129"/>
              </p:ext>
            </p:extLst>
          </p:nvPr>
        </p:nvGraphicFramePr>
        <p:xfrm>
          <a:off x="1356631" y="2077881"/>
          <a:ext cx="9511679" cy="3838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873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7B4472A-332B-71E5-8009-33841E7C3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1" name="TextBox 18">
            <a:extLst>
              <a:ext uri="{FF2B5EF4-FFF2-40B4-BE49-F238E27FC236}">
                <a16:creationId xmlns:a16="http://schemas.microsoft.com/office/drawing/2014/main" id="{DCC0D3F0-2D14-7CB8-B381-03487B7D49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2626395"/>
              </p:ext>
            </p:extLst>
          </p:nvPr>
        </p:nvGraphicFramePr>
        <p:xfrm>
          <a:off x="1989626" y="311955"/>
          <a:ext cx="8687827" cy="63950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0158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다이어그램 14">
            <a:extLst>
              <a:ext uri="{FF2B5EF4-FFF2-40B4-BE49-F238E27FC236}">
                <a16:creationId xmlns:a16="http://schemas.microsoft.com/office/drawing/2014/main" id="{BE69DC1B-8EEB-3457-1258-54B0587945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759932"/>
              </p:ext>
            </p:extLst>
          </p:nvPr>
        </p:nvGraphicFramePr>
        <p:xfrm>
          <a:off x="2008289" y="3250276"/>
          <a:ext cx="2433892" cy="2583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그림 7" descr="텍스트, 스크린샷, 도표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4DA9A3F-0552-4F7F-F944-1C828CB092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181" y="626273"/>
            <a:ext cx="2228985" cy="5783491"/>
          </a:xfrm>
          <a:prstGeom prst="rect">
            <a:avLst/>
          </a:prstGeom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672AA7BE-896C-E35B-5DED-6378129635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9836" y="652178"/>
            <a:ext cx="3704166" cy="1692771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class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MyState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TypedDict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query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사용자의 원본 질문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plan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ReAct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Agent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가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수립한 행동 계획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(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내부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reasoning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포함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tool_outputs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list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각 함수의 출력 결과들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(RAG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결과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웹검색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결과 등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info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list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정제된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tool_outputs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integrated_context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통합된 문맥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(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ContextIntegrator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결과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final_response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최종 응답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critic_feedback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Critic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의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평가 결과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search_counter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검색이 진행된 횟수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max_search_counter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검색의 최대 횟수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counter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integrated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context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add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가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진행된 횟수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max_counter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integrated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context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add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의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최대 횟수</a:t>
            </a:r>
            <a:b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</a:b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Courier New" panose="02070309020205020404" pitchFamily="49" charset="0"/>
                <a:ea typeface="JetBrains Mono"/>
                <a:cs typeface="Courier New" panose="02070309020205020404" pitchFamily="49" charset="0"/>
              </a:rPr>
              <a:t> 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messages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Annotated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Sequence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BaseMessage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], </a:t>
            </a:r>
            <a:r>
              <a:rPr kumimoji="0" lang="ko-KR" altLang="ko-KR" sz="8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add_messages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]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9F1A68-0629-3344-9853-9217F670E71E}"/>
              </a:ext>
            </a:extLst>
          </p:cNvPr>
          <p:cNvSpPr txBox="1"/>
          <p:nvPr/>
        </p:nvSpPr>
        <p:spPr>
          <a:xfrm>
            <a:off x="6789836" y="2562742"/>
            <a:ext cx="427871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[3] </a:t>
            </a:r>
            <a:r>
              <a:rPr lang="ko-KR" altLang="en-US" sz="1200" dirty="0" err="1"/>
              <a:t>React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Agent</a:t>
            </a:r>
            <a:endParaRPr lang="ko-KR" altLang="en-US" sz="1200" dirty="0"/>
          </a:p>
          <a:p>
            <a:r>
              <a:rPr lang="ko-KR" altLang="en-US" sz="1200" dirty="0"/>
              <a:t>- 계획에 따라 필요한 툴을 호출하여 정보를 수집</a:t>
            </a:r>
          </a:p>
          <a:p>
            <a:r>
              <a:rPr lang="ko-KR" altLang="en-US" sz="1200" dirty="0"/>
              <a:t>- 수집된 정보는 </a:t>
            </a:r>
            <a:r>
              <a:rPr lang="ko-KR" altLang="en-US" sz="1200" dirty="0" err="1"/>
              <a:t>tool_outputs에</a:t>
            </a:r>
            <a:r>
              <a:rPr lang="ko-KR" altLang="en-US" sz="1200" dirty="0"/>
              <a:t> 저장</a:t>
            </a:r>
          </a:p>
          <a:p>
            <a:r>
              <a:rPr lang="ko-KR" altLang="en-US" sz="1200" dirty="0"/>
              <a:t>- 수집된 정보에 따라 </a:t>
            </a:r>
            <a:r>
              <a:rPr lang="ko-KR" altLang="en-US" sz="1200" dirty="0" err="1"/>
              <a:t>info를</a:t>
            </a:r>
            <a:r>
              <a:rPr lang="ko-KR" altLang="en-US" sz="1200" dirty="0"/>
              <a:t> 업데이트</a:t>
            </a:r>
          </a:p>
          <a:p>
            <a:r>
              <a:rPr lang="ko-KR" altLang="en-US" sz="1200" dirty="0"/>
              <a:t>    </a:t>
            </a:r>
          </a:p>
          <a:p>
            <a:r>
              <a:rPr lang="ko-KR" altLang="en-US" sz="1200" dirty="0"/>
              <a:t>[4] </a:t>
            </a:r>
            <a:r>
              <a:rPr lang="ko-KR" altLang="en-US" sz="1200" dirty="0" err="1"/>
              <a:t>Critic</a:t>
            </a:r>
            <a:r>
              <a:rPr lang="ko-KR" altLang="en-US" sz="1200" dirty="0"/>
              <a:t> 1: </a:t>
            </a:r>
            <a:r>
              <a:rPr lang="ko-KR" altLang="en-US" sz="1200" dirty="0" err="1"/>
              <a:t>Plan</a:t>
            </a:r>
            <a:r>
              <a:rPr lang="ko-KR" altLang="en-US" sz="1200" dirty="0"/>
              <a:t> &amp; </a:t>
            </a:r>
            <a:r>
              <a:rPr lang="ko-KR" altLang="en-US" sz="1200" dirty="0" err="1"/>
              <a:t>Info</a:t>
            </a:r>
            <a:r>
              <a:rPr lang="ko-KR" altLang="en-US" sz="1200" dirty="0"/>
              <a:t> 충분한가?</a:t>
            </a:r>
          </a:p>
          <a:p>
            <a:r>
              <a:rPr lang="ko-KR" altLang="en-US" sz="1200" dirty="0"/>
              <a:t>- 현재의 계획과 수집된 정보가 충분한지 평가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충분하지 않다면 개선 사항을 제안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ko-KR" altLang="en-US" sz="1200" dirty="0"/>
          </a:p>
          <a:p>
            <a:r>
              <a:rPr lang="ko-KR" altLang="en-US" sz="1200" dirty="0"/>
              <a:t>[5] </a:t>
            </a:r>
            <a:r>
              <a:rPr lang="ko-KR" altLang="en-US" sz="1200" dirty="0" err="1"/>
              <a:t>Context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Integrator</a:t>
            </a:r>
            <a:r>
              <a:rPr lang="ko-KR" altLang="en-US" sz="1200" dirty="0"/>
              <a:t>: 통합 플랜 실행</a:t>
            </a:r>
          </a:p>
          <a:p>
            <a:r>
              <a:rPr lang="ko-KR" altLang="en-US" sz="1200" dirty="0"/>
              <a:t>- 수집된 정보를 바탕으로 통합된 문맥을 생성</a:t>
            </a:r>
          </a:p>
          <a:p>
            <a:r>
              <a:rPr lang="ko-KR" altLang="en-US" sz="1200" dirty="0"/>
              <a:t>- </a:t>
            </a:r>
            <a:r>
              <a:rPr lang="ko-KR" altLang="en-US" sz="1200" dirty="0" err="1"/>
              <a:t>integrated_context에</a:t>
            </a:r>
            <a:r>
              <a:rPr lang="ko-KR" altLang="en-US" sz="1200" dirty="0"/>
              <a:t> 저장</a:t>
            </a:r>
          </a:p>
          <a:p>
            <a:r>
              <a:rPr lang="ko-KR" altLang="en-US" sz="1200" dirty="0"/>
              <a:t>    </a:t>
            </a:r>
          </a:p>
          <a:p>
            <a:r>
              <a:rPr lang="ko-KR" altLang="en-US" sz="1200" dirty="0"/>
              <a:t>[6] </a:t>
            </a:r>
            <a:r>
              <a:rPr lang="ko-KR" altLang="en-US" sz="1200" dirty="0" err="1"/>
              <a:t>Critic</a:t>
            </a:r>
            <a:r>
              <a:rPr lang="ko-KR" altLang="en-US" sz="1200" dirty="0"/>
              <a:t> 2: 응답 생성 전에 충분한가?</a:t>
            </a:r>
          </a:p>
          <a:p>
            <a:r>
              <a:rPr lang="ko-KR" altLang="en-US" sz="1200" dirty="0"/>
              <a:t>- 통합된 문맥이 최종 응답을 생성하기에 충분한지 평가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충분하지 않다면 개선 사항을 제안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ko-KR" altLang="en-US" sz="1200" dirty="0"/>
          </a:p>
          <a:p>
            <a:r>
              <a:rPr lang="ko-KR" altLang="en-US" sz="1200" dirty="0"/>
              <a:t>[7] </a:t>
            </a:r>
            <a:r>
              <a:rPr lang="ko-KR" altLang="en-US" sz="1200" dirty="0" err="1"/>
              <a:t>Response</a:t>
            </a:r>
            <a:r>
              <a:rPr lang="ko-KR" altLang="en-US" sz="1200" dirty="0"/>
              <a:t> </a:t>
            </a:r>
            <a:r>
              <a:rPr lang="ko-KR" altLang="en-US" sz="1200" dirty="0" err="1"/>
              <a:t>Generator</a:t>
            </a:r>
            <a:r>
              <a:rPr lang="ko-KR" altLang="en-US" sz="1200" dirty="0"/>
              <a:t>: 최종 응답 생성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6886853-9545-0ACE-E506-E6C6201FF943}"/>
              </a:ext>
            </a:extLst>
          </p:cNvPr>
          <p:cNvCxnSpPr>
            <a:cxnSpLocks/>
            <a:endCxn id="15" idx="0"/>
          </p:cNvCxnSpPr>
          <p:nvPr/>
        </p:nvCxnSpPr>
        <p:spPr>
          <a:xfrm rot="10800000" flipV="1">
            <a:off x="3225235" y="2674502"/>
            <a:ext cx="1271950" cy="57577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E5D98F8-3B1A-3F50-BD2D-1A2279924C7F}"/>
              </a:ext>
            </a:extLst>
          </p:cNvPr>
          <p:cNvSpPr txBox="1"/>
          <p:nvPr/>
        </p:nvSpPr>
        <p:spPr>
          <a:xfrm>
            <a:off x="1638300" y="898400"/>
            <a:ext cx="35221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[1] </a:t>
            </a:r>
            <a:r>
              <a:rPr lang="ko-KR" altLang="en-US" sz="1200" dirty="0" err="1"/>
              <a:t>User</a:t>
            </a:r>
            <a:r>
              <a:rPr lang="ko-KR" altLang="en-US" sz="1200" dirty="0"/>
              <a:t> </a:t>
            </a:r>
            <a:r>
              <a:rPr lang="ko-KR" altLang="en-US" sz="1200" dirty="0" err="1"/>
              <a:t>Query</a:t>
            </a:r>
            <a:endParaRPr lang="ko-KR" altLang="en-US" sz="1200" dirty="0"/>
          </a:p>
          <a:p>
            <a:r>
              <a:rPr lang="ko-KR" altLang="en-US" sz="1200" dirty="0"/>
              <a:t>    </a:t>
            </a:r>
            <a:endParaRPr lang="en-US" altLang="ko-KR" sz="1200" dirty="0"/>
          </a:p>
          <a:p>
            <a:endParaRPr lang="ko-KR" altLang="en-US" sz="1200" dirty="0"/>
          </a:p>
          <a:p>
            <a:r>
              <a:rPr lang="ko-KR" altLang="en-US" sz="1200" dirty="0"/>
              <a:t>[2] </a:t>
            </a:r>
            <a:r>
              <a:rPr lang="ko-KR" altLang="en-US" sz="1200" dirty="0" err="1"/>
              <a:t>Plan</a:t>
            </a:r>
            <a:r>
              <a:rPr lang="ko-KR" altLang="en-US" sz="1200" dirty="0"/>
              <a:t> </a:t>
            </a:r>
            <a:r>
              <a:rPr lang="ko-KR" altLang="en-US" sz="1200" dirty="0" err="1"/>
              <a:t>Agent</a:t>
            </a:r>
            <a:endParaRPr lang="ko-KR" altLang="en-US" sz="1200" dirty="0"/>
          </a:p>
          <a:p>
            <a:r>
              <a:rPr lang="ko-KR" altLang="en-US" sz="1200" dirty="0"/>
              <a:t>- 사용자의 질문을 받아서 행동 계획을 수립</a:t>
            </a:r>
          </a:p>
          <a:p>
            <a:r>
              <a:rPr lang="ko-KR" altLang="en-US" sz="1200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4215207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50697B-62A1-7670-C678-F19847551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실제 동작 과정 </a:t>
            </a:r>
            <a:r>
              <a:rPr lang="en-US" altLang="ko-KR" dirty="0"/>
              <a:t>----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1296EC-58EF-EFEA-C4E0-87A721A19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완성 후 추가</a:t>
            </a:r>
          </a:p>
        </p:txBody>
      </p:sp>
    </p:spTree>
    <p:extLst>
      <p:ext uri="{BB962C8B-B14F-4D97-AF65-F5344CB8AC3E}">
        <p14:creationId xmlns:p14="http://schemas.microsoft.com/office/powerpoint/2010/main" val="1271106122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530</Words>
  <Application>Microsoft Office PowerPoint</Application>
  <PresentationFormat>와이드스크린</PresentationFormat>
  <Paragraphs>50</Paragraphs>
  <Slides>8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Arial Unicode MS</vt:lpstr>
      <vt:lpstr>HY견고딕</vt:lpstr>
      <vt:lpstr>맑은 고딕</vt:lpstr>
      <vt:lpstr>Arial</vt:lpstr>
      <vt:lpstr>Courier New</vt:lpstr>
      <vt:lpstr>Neue Haas Grotesk Text Pro</vt:lpstr>
      <vt:lpstr>VanillaVTI</vt:lpstr>
      <vt:lpstr>빅데이터 자연어처리 프로젝트 보고서</vt:lpstr>
      <vt:lpstr>투자보고서는 기업의 목표 주가 제공</vt:lpstr>
      <vt:lpstr>그러나 중요한 정보는 텍스트 내에 산재</vt:lpstr>
      <vt:lpstr>쏟아지는 보고서를 효과적으로 탐색할 방법 필요</vt:lpstr>
      <vt:lpstr>투자보고서 활용 주식 추천 시스템 제안</vt:lpstr>
      <vt:lpstr>PowerPoint 프레젠테이션</vt:lpstr>
      <vt:lpstr>PowerPoint 프레젠테이션</vt:lpstr>
      <vt:lpstr>실제 동작 과정 ----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규진 김</dc:creator>
  <cp:lastModifiedBy>규진 김</cp:lastModifiedBy>
  <cp:revision>1</cp:revision>
  <dcterms:created xsi:type="dcterms:W3CDTF">2025-06-14T01:12:05Z</dcterms:created>
  <dcterms:modified xsi:type="dcterms:W3CDTF">2025-06-14T04:09:09Z</dcterms:modified>
</cp:coreProperties>
</file>

<file path=docProps/thumbnail.jpeg>
</file>